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charts/chart7.xml" ContentType="application/vnd.openxmlformats-officedocument.drawingml.chart+xml"/>
  <Override PartName="/ppt/theme/themeOverride5.xml" ContentType="application/vnd.openxmlformats-officedocument.themeOverride+xml"/>
  <Override PartName="/ppt/notesSlides/notesSlide13.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696" r:id="rId4"/>
    <p:sldMasterId id="2147483708" r:id="rId5"/>
    <p:sldMasterId id="2147483720" r:id="rId6"/>
  </p:sldMasterIdLst>
  <p:notesMasterIdLst>
    <p:notesMasterId r:id="rId41"/>
  </p:notesMasterIdLst>
  <p:sldIdLst>
    <p:sldId id="372" r:id="rId7"/>
    <p:sldId id="2372" r:id="rId8"/>
    <p:sldId id="2373" r:id="rId9"/>
    <p:sldId id="2331" r:id="rId10"/>
    <p:sldId id="2351" r:id="rId11"/>
    <p:sldId id="2333" r:id="rId12"/>
    <p:sldId id="2358" r:id="rId13"/>
    <p:sldId id="2345" r:id="rId14"/>
    <p:sldId id="2340" r:id="rId15"/>
    <p:sldId id="257" r:id="rId16"/>
    <p:sldId id="2326" r:id="rId17"/>
    <p:sldId id="2348" r:id="rId18"/>
    <p:sldId id="2334" r:id="rId19"/>
    <p:sldId id="2323" r:id="rId20"/>
    <p:sldId id="2335" r:id="rId21"/>
    <p:sldId id="2344" r:id="rId22"/>
    <p:sldId id="2342" r:id="rId23"/>
    <p:sldId id="2359" r:id="rId24"/>
    <p:sldId id="2360" r:id="rId25"/>
    <p:sldId id="2361" r:id="rId26"/>
    <p:sldId id="2362" r:id="rId27"/>
    <p:sldId id="2363" r:id="rId28"/>
    <p:sldId id="2364" r:id="rId29"/>
    <p:sldId id="2350" r:id="rId30"/>
    <p:sldId id="2365" r:id="rId31"/>
    <p:sldId id="2366" r:id="rId32"/>
    <p:sldId id="2367" r:id="rId33"/>
    <p:sldId id="2368" r:id="rId34"/>
    <p:sldId id="2369" r:id="rId35"/>
    <p:sldId id="2370" r:id="rId36"/>
    <p:sldId id="2371" r:id="rId37"/>
    <p:sldId id="2355" r:id="rId38"/>
    <p:sldId id="521" r:id="rId39"/>
    <p:sldId id="379"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guide id="3" pos="73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D3CE"/>
    <a:srgbClr val="207E8F"/>
    <a:srgbClr val="2699AC"/>
    <a:srgbClr val="E6E6E6"/>
    <a:srgbClr val="009AD1"/>
    <a:srgbClr val="A6A6A6"/>
    <a:srgbClr val="109B97"/>
    <a:srgbClr val="9DC3E6"/>
    <a:srgbClr val="00000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showGuides="1">
      <p:cViewPr varScale="1">
        <p:scale>
          <a:sx n="73" d="100"/>
          <a:sy n="73" d="100"/>
        </p:scale>
        <p:origin x="594" y="60"/>
      </p:cViewPr>
      <p:guideLst>
        <p:guide orient="horz" pos="2115"/>
        <p:guide pos="3840"/>
        <p:guide pos="731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Administrator\Desktop\&#22320;&#22270;&#12289;&#22270;&#26631;&#12289;&#24494;&#31435;&#20307;&#12289;&#26102;&#38388;&#36724;&#12289;&#28176;&#21464;\Excel&#34920;&#26684;\&#21271;&#20140;&#19978;&#28023;&#24191;&#24030;&#28145;&#22323;&#24066;&#22330;&#21344;&#26377;&#29575;.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Administrator\Desktop\&#22320;&#22270;&#12289;&#22270;&#26631;&#12289;&#24494;&#31435;&#20307;&#12289;&#26102;&#38388;&#36724;&#12289;&#28176;&#21464;\Excel&#34920;&#26684;\&#21271;&#20140;&#19978;&#28023;&#24191;&#24030;&#28145;&#22323;&#24066;&#22330;&#21344;&#26377;&#29575;.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istrator\Desktop\&#22320;&#22270;&#12289;&#22270;&#26631;&#12289;&#24494;&#31435;&#20307;&#12289;&#26102;&#38388;&#36724;&#12289;&#28176;&#21464;\Excel&#34920;&#26684;\&#21271;&#20140;&#19978;&#28023;&#24191;&#24030;&#28145;&#22323;&#24066;&#22330;&#21344;&#26377;&#29575;.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ministrator\Desktop\&#22320;&#22270;&#12289;&#22270;&#26631;&#12289;&#24494;&#31435;&#20307;&#12289;&#26102;&#38388;&#36724;&#12289;&#28176;&#21464;\Excel&#34920;&#26684;\&#21271;&#20140;&#19978;&#28023;&#24191;&#24030;&#28145;&#22323;&#24066;&#22330;&#21344;&#26377;&#29575;.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Administrator\Desktop\&#22320;&#22270;&#12289;&#22270;&#26631;&#12289;&#24494;&#31435;&#20307;&#12289;&#26102;&#38388;&#36724;&#12289;&#28176;&#21464;\Excel&#34920;&#26684;\&#19987;&#21033;&#20998;&#26512;&#21487;&#35270;&#21270;.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Administrator\Desktop\&#22320;&#22270;&#12289;&#22270;&#26631;&#12289;&#24494;&#31435;&#20307;&#12289;&#26102;&#38388;&#36724;&#12289;&#28176;&#21464;\Excel&#34920;&#26684;\&#19987;&#21033;&#20998;&#26512;&#21487;&#35270;&#21270;.xlsx" TargetMode="External"/></Relationships>
</file>

<file path=ppt/charts/_rels/char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hemeOverride" Target="../theme/themeOverride5.xml"/><Relationship Id="rId4" Type="http://schemas.openxmlformats.org/officeDocument/2006/relationships/oleObject" Target="file:///C:\Users\Administrator\Desktop\&#22320;&#22270;&#12289;&#22270;&#26631;&#12289;&#24494;&#31435;&#20307;&#12289;&#26102;&#38388;&#36724;&#12289;&#28176;&#21464;\Excel&#34920;&#26684;\&#28779;&#31661;&#26609;&#24418;&#22270;%20-%20&#29066;&#29483;.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Administrator\Desktop\&#22320;&#22270;&#12289;&#22270;&#26631;&#12289;&#24494;&#31435;&#20307;&#12289;&#26102;&#38388;&#36724;&#12289;&#28176;&#21464;\Excel&#34920;&#26684;\&#27668;&#27873;&#24335;&#22320;&#2227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Sheet1!$A$1</c:f>
              <c:strCache>
                <c:ptCount val="1"/>
                <c:pt idx="0">
                  <c:v>北京</c:v>
                </c:pt>
              </c:strCache>
            </c:strRef>
          </c:tx>
          <c:spPr>
            <a:ln>
              <a:noFill/>
            </a:ln>
          </c:spPr>
          <c:dPt>
            <c:idx val="0"/>
            <c:bubble3D val="0"/>
            <c:spPr>
              <a:solidFill>
                <a:srgbClr val="14D3CE"/>
              </a:solidFill>
              <a:ln w="19050">
                <a:noFill/>
              </a:ln>
              <a:effectLst/>
            </c:spPr>
            <c:extLst>
              <c:ext xmlns:c16="http://schemas.microsoft.com/office/drawing/2014/chart" uri="{C3380CC4-5D6E-409C-BE32-E72D297353CC}">
                <c16:uniqueId val="{00000001-BA7F-428C-9199-AA2194851974}"/>
              </c:ext>
            </c:extLst>
          </c:dPt>
          <c:dPt>
            <c:idx val="1"/>
            <c:bubble3D val="0"/>
            <c:spPr>
              <a:solidFill>
                <a:sysClr val="window" lastClr="FFFFFF"/>
              </a:solidFill>
              <a:ln w="19050">
                <a:noFill/>
              </a:ln>
              <a:effectLst/>
            </c:spPr>
            <c:extLst>
              <c:ext xmlns:c16="http://schemas.microsoft.com/office/drawing/2014/chart" uri="{C3380CC4-5D6E-409C-BE32-E72D297353CC}">
                <c16:uniqueId val="{00000003-BA7F-428C-9199-AA2194851974}"/>
              </c:ext>
            </c:extLst>
          </c:dPt>
          <c:val>
            <c:numRef>
              <c:f>Sheet1!$A$2:$A$3</c:f>
              <c:numCache>
                <c:formatCode>0.00%</c:formatCode>
                <c:ptCount val="2"/>
                <c:pt idx="0">
                  <c:v>0.58299999999999996</c:v>
                </c:pt>
                <c:pt idx="1">
                  <c:v>0.41700000000000004</c:v>
                </c:pt>
              </c:numCache>
            </c:numRef>
          </c:val>
          <c:extLst>
            <c:ext xmlns:c16="http://schemas.microsoft.com/office/drawing/2014/chart" uri="{C3380CC4-5D6E-409C-BE32-E72D297353CC}">
              <c16:uniqueId val="{00000004-BA7F-428C-9199-AA219485197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上海</c:v>
                </c:pt>
              </c:strCache>
            </c:strRef>
          </c:tx>
          <c:spPr>
            <a:ln>
              <a:noFill/>
            </a:ln>
          </c:spPr>
          <c:dPt>
            <c:idx val="0"/>
            <c:bubble3D val="0"/>
            <c:spPr>
              <a:solidFill>
                <a:srgbClr val="14D3CE"/>
              </a:solidFill>
              <a:ln w="19050">
                <a:noFill/>
              </a:ln>
              <a:effectLst/>
            </c:spPr>
            <c:extLst>
              <c:ext xmlns:c16="http://schemas.microsoft.com/office/drawing/2014/chart" uri="{C3380CC4-5D6E-409C-BE32-E72D297353CC}">
                <c16:uniqueId val="{00000001-663C-49C7-9066-1EE67DE96FFD}"/>
              </c:ext>
            </c:extLst>
          </c:dPt>
          <c:dPt>
            <c:idx val="1"/>
            <c:bubble3D val="0"/>
            <c:spPr>
              <a:solidFill>
                <a:sysClr val="window" lastClr="FFFFFF"/>
              </a:solidFill>
              <a:ln w="19050">
                <a:noFill/>
              </a:ln>
              <a:effectLst/>
            </c:spPr>
            <c:extLst>
              <c:ext xmlns:c16="http://schemas.microsoft.com/office/drawing/2014/chart" uri="{C3380CC4-5D6E-409C-BE32-E72D297353CC}">
                <c16:uniqueId val="{00000003-663C-49C7-9066-1EE67DE96FFD}"/>
              </c:ext>
            </c:extLst>
          </c:dPt>
          <c:val>
            <c:numRef>
              <c:f>Sheet1!$B$2:$B$3</c:f>
              <c:numCache>
                <c:formatCode>0.00%</c:formatCode>
                <c:ptCount val="2"/>
                <c:pt idx="0">
                  <c:v>0.42599999999999999</c:v>
                </c:pt>
                <c:pt idx="1">
                  <c:v>0.57400000000000007</c:v>
                </c:pt>
              </c:numCache>
            </c:numRef>
          </c:val>
          <c:extLst>
            <c:ext xmlns:c16="http://schemas.microsoft.com/office/drawing/2014/chart" uri="{C3380CC4-5D6E-409C-BE32-E72D297353CC}">
              <c16:uniqueId val="{00000004-663C-49C7-9066-1EE67DE96FF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Sheet1!$C$1</c:f>
              <c:strCache>
                <c:ptCount val="1"/>
                <c:pt idx="0">
                  <c:v>广州</c:v>
                </c:pt>
              </c:strCache>
            </c:strRef>
          </c:tx>
          <c:spPr>
            <a:ln>
              <a:noFill/>
            </a:ln>
          </c:spPr>
          <c:dPt>
            <c:idx val="0"/>
            <c:bubble3D val="0"/>
            <c:spPr>
              <a:solidFill>
                <a:srgbClr val="14D3CE"/>
              </a:solidFill>
              <a:ln w="19050">
                <a:noFill/>
              </a:ln>
              <a:effectLst/>
            </c:spPr>
            <c:extLst>
              <c:ext xmlns:c16="http://schemas.microsoft.com/office/drawing/2014/chart" uri="{C3380CC4-5D6E-409C-BE32-E72D297353CC}">
                <c16:uniqueId val="{00000001-E393-448D-84CD-C3FA707F88FC}"/>
              </c:ext>
            </c:extLst>
          </c:dPt>
          <c:dPt>
            <c:idx val="1"/>
            <c:bubble3D val="0"/>
            <c:spPr>
              <a:solidFill>
                <a:schemeClr val="bg1"/>
              </a:solidFill>
              <a:ln w="19050">
                <a:noFill/>
              </a:ln>
              <a:effectLst/>
            </c:spPr>
            <c:extLst>
              <c:ext xmlns:c16="http://schemas.microsoft.com/office/drawing/2014/chart" uri="{C3380CC4-5D6E-409C-BE32-E72D297353CC}">
                <c16:uniqueId val="{00000003-E393-448D-84CD-C3FA707F88FC}"/>
              </c:ext>
            </c:extLst>
          </c:dPt>
          <c:val>
            <c:numRef>
              <c:f>Sheet1!$C$2:$C$3</c:f>
              <c:numCache>
                <c:formatCode>0.00%</c:formatCode>
                <c:ptCount val="2"/>
                <c:pt idx="0">
                  <c:v>0.35799999999999998</c:v>
                </c:pt>
                <c:pt idx="1">
                  <c:v>0.64200000000000002</c:v>
                </c:pt>
              </c:numCache>
            </c:numRef>
          </c:val>
          <c:extLst>
            <c:ext xmlns:c16="http://schemas.microsoft.com/office/drawing/2014/chart" uri="{C3380CC4-5D6E-409C-BE32-E72D297353CC}">
              <c16:uniqueId val="{00000004-E393-448D-84CD-C3FA707F88F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Sheet1!$D$1</c:f>
              <c:strCache>
                <c:ptCount val="1"/>
                <c:pt idx="0">
                  <c:v>深圳</c:v>
                </c:pt>
              </c:strCache>
            </c:strRef>
          </c:tx>
          <c:spPr>
            <a:ln>
              <a:noFill/>
            </a:ln>
          </c:spPr>
          <c:dPt>
            <c:idx val="0"/>
            <c:bubble3D val="0"/>
            <c:spPr>
              <a:solidFill>
                <a:srgbClr val="14D3CE"/>
              </a:solidFill>
              <a:ln w="19050">
                <a:noFill/>
              </a:ln>
              <a:effectLst/>
            </c:spPr>
            <c:extLst>
              <c:ext xmlns:c16="http://schemas.microsoft.com/office/drawing/2014/chart" uri="{C3380CC4-5D6E-409C-BE32-E72D297353CC}">
                <c16:uniqueId val="{00000001-2D96-439C-84E5-45E2CA488358}"/>
              </c:ext>
            </c:extLst>
          </c:dPt>
          <c:dPt>
            <c:idx val="1"/>
            <c:bubble3D val="0"/>
            <c:spPr>
              <a:solidFill>
                <a:schemeClr val="bg1"/>
              </a:solidFill>
              <a:ln w="19050">
                <a:noFill/>
              </a:ln>
              <a:effectLst/>
            </c:spPr>
            <c:extLst>
              <c:ext xmlns:c16="http://schemas.microsoft.com/office/drawing/2014/chart" uri="{C3380CC4-5D6E-409C-BE32-E72D297353CC}">
                <c16:uniqueId val="{00000003-2D96-439C-84E5-45E2CA488358}"/>
              </c:ext>
            </c:extLst>
          </c:dPt>
          <c:val>
            <c:numRef>
              <c:f>Sheet1!$D$2:$D$3</c:f>
              <c:numCache>
                <c:formatCode>0.00%</c:formatCode>
                <c:ptCount val="2"/>
                <c:pt idx="0">
                  <c:v>0.35399999999999998</c:v>
                </c:pt>
                <c:pt idx="1">
                  <c:v>0.64600000000000002</c:v>
                </c:pt>
              </c:numCache>
            </c:numRef>
          </c:val>
          <c:extLst>
            <c:ext xmlns:c16="http://schemas.microsoft.com/office/drawing/2014/chart" uri="{C3380CC4-5D6E-409C-BE32-E72D297353CC}">
              <c16:uniqueId val="{00000004-2D96-439C-84E5-45E2CA48835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Sheet1!$A$2</c:f>
              <c:strCache>
                <c:ptCount val="1"/>
                <c:pt idx="0">
                  <c:v>产品J</c:v>
                </c:pt>
              </c:strCache>
            </c:strRef>
          </c:tx>
          <c:dPt>
            <c:idx val="0"/>
            <c:bubble3D val="0"/>
            <c:spPr>
              <a:gradFill>
                <a:gsLst>
                  <a:gs pos="19000">
                    <a:sysClr val="window" lastClr="FFFFFF"/>
                  </a:gs>
                  <a:gs pos="93000">
                    <a:srgbClr val="00B0F0">
                      <a:lumMod val="100000"/>
                    </a:srgbClr>
                  </a:gs>
                </a:gsLst>
                <a:lin ang="12000000" scaled="0"/>
              </a:gradFill>
              <a:ln w="19050">
                <a:noFill/>
              </a:ln>
              <a:effectLst/>
            </c:spPr>
            <c:extLst>
              <c:ext xmlns:c16="http://schemas.microsoft.com/office/drawing/2014/chart" uri="{C3380CC4-5D6E-409C-BE32-E72D297353CC}">
                <c16:uniqueId val="{00000001-FE0F-4279-A37C-0417BA973487}"/>
              </c:ext>
            </c:extLst>
          </c:dPt>
          <c:dPt>
            <c:idx val="1"/>
            <c:bubble3D val="0"/>
            <c:spPr>
              <a:noFill/>
              <a:ln w="19050">
                <a:noFill/>
              </a:ln>
              <a:effectLst/>
            </c:spPr>
            <c:extLst>
              <c:ext xmlns:c16="http://schemas.microsoft.com/office/drawing/2014/chart" uri="{C3380CC4-5D6E-409C-BE32-E72D297353CC}">
                <c16:uniqueId val="{00000003-FE0F-4279-A37C-0417BA973487}"/>
              </c:ext>
            </c:extLst>
          </c:dPt>
          <c:val>
            <c:numRef>
              <c:f>Sheet1!$B$2:$C$2</c:f>
              <c:numCache>
                <c:formatCode>General</c:formatCode>
                <c:ptCount val="2"/>
                <c:pt idx="0">
                  <c:v>16169</c:v>
                </c:pt>
                <c:pt idx="1">
                  <c:v>275795</c:v>
                </c:pt>
              </c:numCache>
            </c:numRef>
          </c:val>
          <c:extLst>
            <c:ext xmlns:c16="http://schemas.microsoft.com/office/drawing/2014/chart" uri="{C3380CC4-5D6E-409C-BE32-E72D297353CC}">
              <c16:uniqueId val="{00000004-FE0F-4279-A37C-0417BA973487}"/>
            </c:ext>
          </c:extLst>
        </c:ser>
        <c:ser>
          <c:idx val="1"/>
          <c:order val="1"/>
          <c:tx>
            <c:strRef>
              <c:f>Sheet1!$A$3</c:f>
              <c:strCache>
                <c:ptCount val="1"/>
                <c:pt idx="0">
                  <c:v>产品I</c:v>
                </c:pt>
              </c:strCache>
            </c:strRef>
          </c:tx>
          <c:dPt>
            <c:idx val="0"/>
            <c:bubble3D val="0"/>
            <c:spPr>
              <a:gradFill>
                <a:gsLst>
                  <a:gs pos="19000">
                    <a:sysClr val="window" lastClr="FFFFFF"/>
                  </a:gs>
                  <a:gs pos="93000">
                    <a:srgbClr val="00B0F0">
                      <a:lumMod val="100000"/>
                    </a:srgbClr>
                  </a:gs>
                </a:gsLst>
                <a:lin ang="12000000" scaled="0"/>
              </a:gradFill>
              <a:ln w="19050">
                <a:noFill/>
              </a:ln>
              <a:effectLst/>
            </c:spPr>
            <c:extLst>
              <c:ext xmlns:c16="http://schemas.microsoft.com/office/drawing/2014/chart" uri="{C3380CC4-5D6E-409C-BE32-E72D297353CC}">
                <c16:uniqueId val="{00000006-FE0F-4279-A37C-0417BA973487}"/>
              </c:ext>
            </c:extLst>
          </c:dPt>
          <c:dPt>
            <c:idx val="1"/>
            <c:bubble3D val="0"/>
            <c:spPr>
              <a:noFill/>
              <a:ln w="19050">
                <a:noFill/>
              </a:ln>
              <a:effectLst/>
            </c:spPr>
            <c:extLst>
              <c:ext xmlns:c16="http://schemas.microsoft.com/office/drawing/2014/chart" uri="{C3380CC4-5D6E-409C-BE32-E72D297353CC}">
                <c16:uniqueId val="{00000008-FE0F-4279-A37C-0417BA973487}"/>
              </c:ext>
            </c:extLst>
          </c:dPt>
          <c:val>
            <c:numRef>
              <c:f>Sheet1!$B$3:$C$3</c:f>
              <c:numCache>
                <c:formatCode>General</c:formatCode>
                <c:ptCount val="2"/>
                <c:pt idx="0">
                  <c:v>17109</c:v>
                </c:pt>
                <c:pt idx="1">
                  <c:v>274855</c:v>
                </c:pt>
              </c:numCache>
            </c:numRef>
          </c:val>
          <c:extLst>
            <c:ext xmlns:c16="http://schemas.microsoft.com/office/drawing/2014/chart" uri="{C3380CC4-5D6E-409C-BE32-E72D297353CC}">
              <c16:uniqueId val="{00000009-FE0F-4279-A37C-0417BA973487}"/>
            </c:ext>
          </c:extLst>
        </c:ser>
        <c:ser>
          <c:idx val="2"/>
          <c:order val="2"/>
          <c:tx>
            <c:strRef>
              <c:f>Sheet1!$A$4</c:f>
              <c:strCache>
                <c:ptCount val="1"/>
                <c:pt idx="0">
                  <c:v>产品H</c:v>
                </c:pt>
              </c:strCache>
            </c:strRef>
          </c:tx>
          <c:dPt>
            <c:idx val="0"/>
            <c:bubble3D val="0"/>
            <c:spPr>
              <a:gradFill>
                <a:gsLst>
                  <a:gs pos="19000">
                    <a:sysClr val="window" lastClr="FFFFFF"/>
                  </a:gs>
                  <a:gs pos="93000">
                    <a:srgbClr val="00B0F0">
                      <a:lumMod val="100000"/>
                    </a:srgbClr>
                  </a:gs>
                </a:gsLst>
                <a:lin ang="12000000" scaled="0"/>
              </a:gradFill>
              <a:ln w="19050">
                <a:noFill/>
              </a:ln>
              <a:effectLst/>
            </c:spPr>
            <c:extLst>
              <c:ext xmlns:c16="http://schemas.microsoft.com/office/drawing/2014/chart" uri="{C3380CC4-5D6E-409C-BE32-E72D297353CC}">
                <c16:uniqueId val="{0000000B-FE0F-4279-A37C-0417BA973487}"/>
              </c:ext>
            </c:extLst>
          </c:dPt>
          <c:dPt>
            <c:idx val="1"/>
            <c:bubble3D val="0"/>
            <c:spPr>
              <a:noFill/>
              <a:ln w="19050">
                <a:noFill/>
              </a:ln>
              <a:effectLst/>
            </c:spPr>
            <c:extLst>
              <c:ext xmlns:c16="http://schemas.microsoft.com/office/drawing/2014/chart" uri="{C3380CC4-5D6E-409C-BE32-E72D297353CC}">
                <c16:uniqueId val="{0000000D-FE0F-4279-A37C-0417BA973487}"/>
              </c:ext>
            </c:extLst>
          </c:dPt>
          <c:val>
            <c:numRef>
              <c:f>Sheet1!$B$4:$C$4</c:f>
              <c:numCache>
                <c:formatCode>General</c:formatCode>
                <c:ptCount val="2"/>
                <c:pt idx="0">
                  <c:v>23558</c:v>
                </c:pt>
                <c:pt idx="1">
                  <c:v>268406</c:v>
                </c:pt>
              </c:numCache>
            </c:numRef>
          </c:val>
          <c:extLst>
            <c:ext xmlns:c16="http://schemas.microsoft.com/office/drawing/2014/chart" uri="{C3380CC4-5D6E-409C-BE32-E72D297353CC}">
              <c16:uniqueId val="{0000000E-FE0F-4279-A37C-0417BA973487}"/>
            </c:ext>
          </c:extLst>
        </c:ser>
        <c:ser>
          <c:idx val="3"/>
          <c:order val="3"/>
          <c:tx>
            <c:strRef>
              <c:f>Sheet1!$A$5</c:f>
              <c:strCache>
                <c:ptCount val="1"/>
                <c:pt idx="0">
                  <c:v>产品G</c:v>
                </c:pt>
              </c:strCache>
            </c:strRef>
          </c:tx>
          <c:dPt>
            <c:idx val="0"/>
            <c:bubble3D val="0"/>
            <c:spPr>
              <a:gradFill>
                <a:gsLst>
                  <a:gs pos="19000">
                    <a:sysClr val="window" lastClr="FFFFFF"/>
                  </a:gs>
                  <a:gs pos="93000">
                    <a:srgbClr val="00B0F0">
                      <a:lumMod val="100000"/>
                    </a:srgbClr>
                  </a:gs>
                </a:gsLst>
                <a:lin ang="12000000" scaled="0"/>
              </a:gradFill>
              <a:ln w="19050">
                <a:noFill/>
              </a:ln>
              <a:effectLst/>
            </c:spPr>
            <c:extLst>
              <c:ext xmlns:c16="http://schemas.microsoft.com/office/drawing/2014/chart" uri="{C3380CC4-5D6E-409C-BE32-E72D297353CC}">
                <c16:uniqueId val="{00000010-FE0F-4279-A37C-0417BA973487}"/>
              </c:ext>
            </c:extLst>
          </c:dPt>
          <c:dPt>
            <c:idx val="1"/>
            <c:bubble3D val="0"/>
            <c:spPr>
              <a:noFill/>
              <a:ln w="19050">
                <a:noFill/>
              </a:ln>
              <a:effectLst/>
            </c:spPr>
            <c:extLst>
              <c:ext xmlns:c16="http://schemas.microsoft.com/office/drawing/2014/chart" uri="{C3380CC4-5D6E-409C-BE32-E72D297353CC}">
                <c16:uniqueId val="{00000012-FE0F-4279-A37C-0417BA973487}"/>
              </c:ext>
            </c:extLst>
          </c:dPt>
          <c:val>
            <c:numRef>
              <c:f>Sheet1!$B$5:$C$5</c:f>
              <c:numCache>
                <c:formatCode>General</c:formatCode>
                <c:ptCount val="2"/>
                <c:pt idx="0">
                  <c:v>25757</c:v>
                </c:pt>
                <c:pt idx="1">
                  <c:v>266207</c:v>
                </c:pt>
              </c:numCache>
            </c:numRef>
          </c:val>
          <c:extLst>
            <c:ext xmlns:c16="http://schemas.microsoft.com/office/drawing/2014/chart" uri="{C3380CC4-5D6E-409C-BE32-E72D297353CC}">
              <c16:uniqueId val="{00000013-FE0F-4279-A37C-0417BA973487}"/>
            </c:ext>
          </c:extLst>
        </c:ser>
        <c:ser>
          <c:idx val="4"/>
          <c:order val="4"/>
          <c:tx>
            <c:strRef>
              <c:f>Sheet1!$A$6</c:f>
              <c:strCache>
                <c:ptCount val="1"/>
                <c:pt idx="0">
                  <c:v>产品F</c:v>
                </c:pt>
              </c:strCache>
            </c:strRef>
          </c:tx>
          <c:dPt>
            <c:idx val="0"/>
            <c:bubble3D val="0"/>
            <c:spPr>
              <a:gradFill>
                <a:gsLst>
                  <a:gs pos="19000">
                    <a:sysClr val="window" lastClr="FFFFFF"/>
                  </a:gs>
                  <a:gs pos="93000">
                    <a:srgbClr val="00B0F0">
                      <a:lumMod val="100000"/>
                    </a:srgbClr>
                  </a:gs>
                </a:gsLst>
                <a:lin ang="12000000" scaled="0"/>
              </a:gradFill>
              <a:ln w="19050">
                <a:noFill/>
              </a:ln>
              <a:effectLst/>
            </c:spPr>
            <c:extLst>
              <c:ext xmlns:c16="http://schemas.microsoft.com/office/drawing/2014/chart" uri="{C3380CC4-5D6E-409C-BE32-E72D297353CC}">
                <c16:uniqueId val="{00000015-FE0F-4279-A37C-0417BA973487}"/>
              </c:ext>
            </c:extLst>
          </c:dPt>
          <c:dPt>
            <c:idx val="1"/>
            <c:bubble3D val="0"/>
            <c:spPr>
              <a:noFill/>
              <a:ln w="19050">
                <a:noFill/>
              </a:ln>
              <a:effectLst/>
            </c:spPr>
            <c:extLst>
              <c:ext xmlns:c16="http://schemas.microsoft.com/office/drawing/2014/chart" uri="{C3380CC4-5D6E-409C-BE32-E72D297353CC}">
                <c16:uniqueId val="{00000017-FE0F-4279-A37C-0417BA973487}"/>
              </c:ext>
            </c:extLst>
          </c:dPt>
          <c:val>
            <c:numRef>
              <c:f>Sheet1!$B$6:$C$6</c:f>
              <c:numCache>
                <c:formatCode>General</c:formatCode>
                <c:ptCount val="2"/>
                <c:pt idx="0">
                  <c:v>28686</c:v>
                </c:pt>
                <c:pt idx="1">
                  <c:v>263278</c:v>
                </c:pt>
              </c:numCache>
            </c:numRef>
          </c:val>
          <c:extLst>
            <c:ext xmlns:c16="http://schemas.microsoft.com/office/drawing/2014/chart" uri="{C3380CC4-5D6E-409C-BE32-E72D297353CC}">
              <c16:uniqueId val="{00000018-FE0F-4279-A37C-0417BA973487}"/>
            </c:ext>
          </c:extLst>
        </c:ser>
        <c:ser>
          <c:idx val="5"/>
          <c:order val="5"/>
          <c:tx>
            <c:strRef>
              <c:f>Sheet1!$A$7</c:f>
              <c:strCache>
                <c:ptCount val="1"/>
                <c:pt idx="0">
                  <c:v>产品E</c:v>
                </c:pt>
              </c:strCache>
            </c:strRef>
          </c:tx>
          <c:dPt>
            <c:idx val="0"/>
            <c:bubble3D val="0"/>
            <c:spPr>
              <a:gradFill>
                <a:gsLst>
                  <a:gs pos="19000">
                    <a:sysClr val="window" lastClr="FFFFFF"/>
                  </a:gs>
                  <a:gs pos="93000">
                    <a:srgbClr val="00B0F0">
                      <a:lumMod val="100000"/>
                    </a:srgbClr>
                  </a:gs>
                </a:gsLst>
                <a:lin ang="12000000" scaled="0"/>
              </a:gradFill>
              <a:ln w="19050">
                <a:noFill/>
              </a:ln>
              <a:effectLst/>
            </c:spPr>
            <c:extLst>
              <c:ext xmlns:c16="http://schemas.microsoft.com/office/drawing/2014/chart" uri="{C3380CC4-5D6E-409C-BE32-E72D297353CC}">
                <c16:uniqueId val="{0000001A-FE0F-4279-A37C-0417BA973487}"/>
              </c:ext>
            </c:extLst>
          </c:dPt>
          <c:dPt>
            <c:idx val="1"/>
            <c:bubble3D val="0"/>
            <c:spPr>
              <a:noFill/>
              <a:ln w="19050">
                <a:noFill/>
              </a:ln>
              <a:effectLst/>
            </c:spPr>
            <c:extLst>
              <c:ext xmlns:c16="http://schemas.microsoft.com/office/drawing/2014/chart" uri="{C3380CC4-5D6E-409C-BE32-E72D297353CC}">
                <c16:uniqueId val="{0000001C-FE0F-4279-A37C-0417BA973487}"/>
              </c:ext>
            </c:extLst>
          </c:dPt>
          <c:val>
            <c:numRef>
              <c:f>Sheet1!$B$7:$C$7</c:f>
              <c:numCache>
                <c:formatCode>General</c:formatCode>
                <c:ptCount val="2"/>
                <c:pt idx="0">
                  <c:v>46926</c:v>
                </c:pt>
                <c:pt idx="1">
                  <c:v>245038</c:v>
                </c:pt>
              </c:numCache>
            </c:numRef>
          </c:val>
          <c:extLst>
            <c:ext xmlns:c16="http://schemas.microsoft.com/office/drawing/2014/chart" uri="{C3380CC4-5D6E-409C-BE32-E72D297353CC}">
              <c16:uniqueId val="{0000001D-FE0F-4279-A37C-0417BA973487}"/>
            </c:ext>
          </c:extLst>
        </c:ser>
        <c:ser>
          <c:idx val="6"/>
          <c:order val="6"/>
          <c:tx>
            <c:strRef>
              <c:f>Sheet1!$A$8</c:f>
              <c:strCache>
                <c:ptCount val="1"/>
                <c:pt idx="0">
                  <c:v>产品D</c:v>
                </c:pt>
              </c:strCache>
            </c:strRef>
          </c:tx>
          <c:dPt>
            <c:idx val="0"/>
            <c:bubble3D val="0"/>
            <c:spPr>
              <a:gradFill>
                <a:gsLst>
                  <a:gs pos="19000">
                    <a:sysClr val="window" lastClr="FFFFFF"/>
                  </a:gs>
                  <a:gs pos="93000">
                    <a:srgbClr val="00B0F0">
                      <a:lumMod val="100000"/>
                    </a:srgbClr>
                  </a:gs>
                </a:gsLst>
                <a:lin ang="12000000" scaled="0"/>
              </a:gradFill>
              <a:ln w="19050">
                <a:noFill/>
              </a:ln>
              <a:effectLst/>
            </c:spPr>
            <c:extLst>
              <c:ext xmlns:c16="http://schemas.microsoft.com/office/drawing/2014/chart" uri="{C3380CC4-5D6E-409C-BE32-E72D297353CC}">
                <c16:uniqueId val="{0000001F-FE0F-4279-A37C-0417BA973487}"/>
              </c:ext>
            </c:extLst>
          </c:dPt>
          <c:dPt>
            <c:idx val="1"/>
            <c:bubble3D val="0"/>
            <c:spPr>
              <a:noFill/>
              <a:ln w="19050">
                <a:noFill/>
              </a:ln>
              <a:effectLst/>
            </c:spPr>
            <c:extLst>
              <c:ext xmlns:c16="http://schemas.microsoft.com/office/drawing/2014/chart" uri="{C3380CC4-5D6E-409C-BE32-E72D297353CC}">
                <c16:uniqueId val="{00000021-FE0F-4279-A37C-0417BA973487}"/>
              </c:ext>
            </c:extLst>
          </c:dPt>
          <c:val>
            <c:numRef>
              <c:f>Sheet1!$B$8:$C$8</c:f>
              <c:numCache>
                <c:formatCode>General</c:formatCode>
                <c:ptCount val="2"/>
                <c:pt idx="0">
                  <c:v>47133</c:v>
                </c:pt>
                <c:pt idx="1">
                  <c:v>244831</c:v>
                </c:pt>
              </c:numCache>
            </c:numRef>
          </c:val>
          <c:extLst>
            <c:ext xmlns:c16="http://schemas.microsoft.com/office/drawing/2014/chart" uri="{C3380CC4-5D6E-409C-BE32-E72D297353CC}">
              <c16:uniqueId val="{00000022-FE0F-4279-A37C-0417BA973487}"/>
            </c:ext>
          </c:extLst>
        </c:ser>
        <c:ser>
          <c:idx val="7"/>
          <c:order val="7"/>
          <c:tx>
            <c:strRef>
              <c:f>Sheet1!$A$9</c:f>
              <c:strCache>
                <c:ptCount val="1"/>
                <c:pt idx="0">
                  <c:v>产品C</c:v>
                </c:pt>
              </c:strCache>
            </c:strRef>
          </c:tx>
          <c:dPt>
            <c:idx val="0"/>
            <c:bubble3D val="0"/>
            <c:spPr>
              <a:gradFill>
                <a:gsLst>
                  <a:gs pos="19000">
                    <a:sysClr val="window" lastClr="FFFFFF"/>
                  </a:gs>
                  <a:gs pos="93000">
                    <a:srgbClr val="00B0F0">
                      <a:lumMod val="100000"/>
                    </a:srgbClr>
                  </a:gs>
                </a:gsLst>
                <a:lin ang="12000000" scaled="0"/>
              </a:gradFill>
              <a:ln w="19050">
                <a:noFill/>
              </a:ln>
              <a:effectLst/>
            </c:spPr>
            <c:extLst>
              <c:ext xmlns:c16="http://schemas.microsoft.com/office/drawing/2014/chart" uri="{C3380CC4-5D6E-409C-BE32-E72D297353CC}">
                <c16:uniqueId val="{00000024-FE0F-4279-A37C-0417BA973487}"/>
              </c:ext>
            </c:extLst>
          </c:dPt>
          <c:dPt>
            <c:idx val="1"/>
            <c:bubble3D val="0"/>
            <c:spPr>
              <a:noFill/>
              <a:ln w="19050">
                <a:noFill/>
              </a:ln>
              <a:effectLst/>
            </c:spPr>
            <c:extLst>
              <c:ext xmlns:c16="http://schemas.microsoft.com/office/drawing/2014/chart" uri="{C3380CC4-5D6E-409C-BE32-E72D297353CC}">
                <c16:uniqueId val="{00000026-FE0F-4279-A37C-0417BA973487}"/>
              </c:ext>
            </c:extLst>
          </c:dPt>
          <c:val>
            <c:numRef>
              <c:f>Sheet1!$B$9:$C$9</c:f>
              <c:numCache>
                <c:formatCode>General</c:formatCode>
                <c:ptCount val="2"/>
                <c:pt idx="0">
                  <c:v>54693</c:v>
                </c:pt>
                <c:pt idx="1">
                  <c:v>237271</c:v>
                </c:pt>
              </c:numCache>
            </c:numRef>
          </c:val>
          <c:extLst>
            <c:ext xmlns:c16="http://schemas.microsoft.com/office/drawing/2014/chart" uri="{C3380CC4-5D6E-409C-BE32-E72D297353CC}">
              <c16:uniqueId val="{00000027-FE0F-4279-A37C-0417BA973487}"/>
            </c:ext>
          </c:extLst>
        </c:ser>
        <c:ser>
          <c:idx val="8"/>
          <c:order val="8"/>
          <c:tx>
            <c:strRef>
              <c:f>Sheet1!$A$10</c:f>
              <c:strCache>
                <c:ptCount val="1"/>
                <c:pt idx="0">
                  <c:v>产品B</c:v>
                </c:pt>
              </c:strCache>
            </c:strRef>
          </c:tx>
          <c:dPt>
            <c:idx val="0"/>
            <c:bubble3D val="0"/>
            <c:spPr>
              <a:gradFill>
                <a:gsLst>
                  <a:gs pos="19000">
                    <a:sysClr val="window" lastClr="FFFFFF"/>
                  </a:gs>
                  <a:gs pos="93000">
                    <a:srgbClr val="00B0F0">
                      <a:lumMod val="100000"/>
                    </a:srgbClr>
                  </a:gs>
                </a:gsLst>
                <a:lin ang="12000000" scaled="0"/>
              </a:gradFill>
              <a:ln w="19050">
                <a:noFill/>
              </a:ln>
              <a:effectLst/>
            </c:spPr>
            <c:extLst>
              <c:ext xmlns:c16="http://schemas.microsoft.com/office/drawing/2014/chart" uri="{C3380CC4-5D6E-409C-BE32-E72D297353CC}">
                <c16:uniqueId val="{00000029-FE0F-4279-A37C-0417BA973487}"/>
              </c:ext>
            </c:extLst>
          </c:dPt>
          <c:dPt>
            <c:idx val="1"/>
            <c:bubble3D val="0"/>
            <c:spPr>
              <a:noFill/>
              <a:ln w="19050">
                <a:noFill/>
              </a:ln>
              <a:effectLst/>
            </c:spPr>
            <c:extLst>
              <c:ext xmlns:c16="http://schemas.microsoft.com/office/drawing/2014/chart" uri="{C3380CC4-5D6E-409C-BE32-E72D297353CC}">
                <c16:uniqueId val="{0000002B-FE0F-4279-A37C-0417BA973487}"/>
              </c:ext>
            </c:extLst>
          </c:dPt>
          <c:val>
            <c:numRef>
              <c:f>Sheet1!$B$10:$C$10</c:f>
              <c:numCache>
                <c:formatCode>General</c:formatCode>
                <c:ptCount val="2"/>
                <c:pt idx="0">
                  <c:v>57971</c:v>
                </c:pt>
                <c:pt idx="1">
                  <c:v>233993</c:v>
                </c:pt>
              </c:numCache>
            </c:numRef>
          </c:val>
          <c:extLst>
            <c:ext xmlns:c16="http://schemas.microsoft.com/office/drawing/2014/chart" uri="{C3380CC4-5D6E-409C-BE32-E72D297353CC}">
              <c16:uniqueId val="{0000002C-FE0F-4279-A37C-0417BA973487}"/>
            </c:ext>
          </c:extLst>
        </c:ser>
        <c:ser>
          <c:idx val="9"/>
          <c:order val="9"/>
          <c:tx>
            <c:strRef>
              <c:f>Sheet1!$A$11</c:f>
              <c:strCache>
                <c:ptCount val="1"/>
                <c:pt idx="0">
                  <c:v>产品A</c:v>
                </c:pt>
              </c:strCache>
            </c:strRef>
          </c:tx>
          <c:dPt>
            <c:idx val="0"/>
            <c:bubble3D val="0"/>
            <c:spPr>
              <a:gradFill>
                <a:gsLst>
                  <a:gs pos="19000">
                    <a:sysClr val="window" lastClr="FFFFFF"/>
                  </a:gs>
                  <a:gs pos="93000">
                    <a:srgbClr val="00B0F0">
                      <a:lumMod val="100000"/>
                    </a:srgbClr>
                  </a:gs>
                </a:gsLst>
                <a:lin ang="12000000" scaled="0"/>
              </a:gradFill>
              <a:ln w="19050">
                <a:noFill/>
              </a:ln>
              <a:effectLst/>
            </c:spPr>
            <c:extLst>
              <c:ext xmlns:c16="http://schemas.microsoft.com/office/drawing/2014/chart" uri="{C3380CC4-5D6E-409C-BE32-E72D297353CC}">
                <c16:uniqueId val="{0000002E-FE0F-4279-A37C-0417BA973487}"/>
              </c:ext>
            </c:extLst>
          </c:dPt>
          <c:dPt>
            <c:idx val="1"/>
            <c:bubble3D val="0"/>
            <c:spPr>
              <a:noFill/>
              <a:ln w="19050">
                <a:noFill/>
              </a:ln>
              <a:effectLst/>
            </c:spPr>
            <c:extLst>
              <c:ext xmlns:c16="http://schemas.microsoft.com/office/drawing/2014/chart" uri="{C3380CC4-5D6E-409C-BE32-E72D297353CC}">
                <c16:uniqueId val="{00000030-FE0F-4279-A37C-0417BA973487}"/>
              </c:ext>
            </c:extLst>
          </c:dPt>
          <c:val>
            <c:numRef>
              <c:f>Sheet1!$B$11:$C$11</c:f>
              <c:numCache>
                <c:formatCode>General</c:formatCode>
                <c:ptCount val="2"/>
                <c:pt idx="0">
                  <c:v>218974</c:v>
                </c:pt>
                <c:pt idx="1">
                  <c:v>72990</c:v>
                </c:pt>
              </c:numCache>
            </c:numRef>
          </c:val>
          <c:extLst>
            <c:ext xmlns:c16="http://schemas.microsoft.com/office/drawing/2014/chart" uri="{C3380CC4-5D6E-409C-BE32-E72D297353CC}">
              <c16:uniqueId val="{00000031-FE0F-4279-A37C-0417BA973487}"/>
            </c:ext>
          </c:extLst>
        </c:ser>
        <c:dLbls>
          <c:showLegendKey val="0"/>
          <c:showVal val="0"/>
          <c:showCatName val="0"/>
          <c:showSerName val="0"/>
          <c:showPercent val="0"/>
          <c:showBubbleSize val="0"/>
          <c:showLeaderLines val="1"/>
        </c:dLbls>
        <c:firstSliceAng val="0"/>
        <c:holeSize val="2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spPr>
            <a:gradFill>
              <a:gsLst>
                <a:gs pos="19000">
                  <a:sysClr val="window" lastClr="FFFFFF"/>
                </a:gs>
                <a:gs pos="93000">
                  <a:srgbClr val="00B0F0">
                    <a:lumMod val="100000"/>
                  </a:srgbClr>
                </a:gs>
              </a:gsLst>
              <a:lin ang="12000000" scaled="0"/>
            </a:gradFill>
            <a:ln>
              <a:noFill/>
            </a:ln>
            <a:effectLst/>
          </c:spPr>
          <c:invertIfNegative val="0"/>
          <c:dLbls>
            <c:dLbl>
              <c:idx val="0"/>
              <c:layout>
                <c:manualLayout>
                  <c:x val="8.8766594460517184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1B2-43F2-91AA-A72ADA129ADA}"/>
                </c:ext>
              </c:extLst>
            </c:dLbl>
            <c:dLbl>
              <c:idx val="1"/>
              <c:layout>
                <c:manualLayout>
                  <c:x val="8.166526690367594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1B2-43F2-91AA-A72ADA129ADA}"/>
                </c:ext>
              </c:extLst>
            </c:dLbl>
            <c:dLbl>
              <c:idx val="2"/>
              <c:layout>
                <c:manualLayout>
                  <c:x val="0.12072256846630336"/>
                  <c:y val="-1.1373454180922058E-1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1B2-43F2-91AA-A72ADA129ADA}"/>
                </c:ext>
              </c:extLst>
            </c:dLbl>
            <c:dLbl>
              <c:idx val="3"/>
              <c:layout>
                <c:manualLayout>
                  <c:x val="9.5867922017358678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1B2-43F2-91AA-A72ADA129ADA}"/>
                </c:ext>
              </c:extLst>
            </c:dLbl>
            <c:dLbl>
              <c:idx val="4"/>
              <c:layout>
                <c:manualLayout>
                  <c:x val="0.12072256846630336"/>
                  <c:y val="-5.6867270904610292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1B2-43F2-91AA-A72ADA129ADA}"/>
                </c:ext>
              </c:extLst>
            </c:dLbl>
            <c:dLbl>
              <c:idx val="5"/>
              <c:layout>
                <c:manualLayout>
                  <c:x val="0.1562292062505102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1B2-43F2-91AA-A72ADA129ADA}"/>
                </c:ext>
              </c:extLst>
            </c:dLbl>
            <c:dLbl>
              <c:idx val="6"/>
              <c:layout>
                <c:manualLayout>
                  <c:x val="0.4154276620752204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1B2-43F2-91AA-A72ADA129ADA}"/>
                </c:ext>
              </c:extLst>
            </c:dLbl>
            <c:dLbl>
              <c:idx val="7"/>
              <c:layout>
                <c:manualLayout>
                  <c:x val="0.10651991335262061"/>
                  <c:y val="-2.8433635452305146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1B2-43F2-91AA-A72ADA129ADA}"/>
                </c:ext>
              </c:extLst>
            </c:dLbl>
            <c:dLbl>
              <c:idx val="8"/>
              <c:layout>
                <c:manualLayout>
                  <c:x val="0.11007057713104131"/>
                  <c:y val="-2.8433635452305146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1B2-43F2-91AA-A72ADA129ADA}"/>
                </c:ext>
              </c:extLst>
            </c:dLbl>
            <c:dLbl>
              <c:idx val="9"/>
              <c:layout>
                <c:manualLayout>
                  <c:x val="0.4154276620752204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1B2-43F2-91AA-A72ADA129ADA}"/>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产品J</c:v>
                </c:pt>
                <c:pt idx="1">
                  <c:v>产品I</c:v>
                </c:pt>
                <c:pt idx="2">
                  <c:v>产品H</c:v>
                </c:pt>
                <c:pt idx="3">
                  <c:v>产品G</c:v>
                </c:pt>
                <c:pt idx="4">
                  <c:v>产品F</c:v>
                </c:pt>
                <c:pt idx="5">
                  <c:v>产品E</c:v>
                </c:pt>
                <c:pt idx="6">
                  <c:v>产品D</c:v>
                </c:pt>
                <c:pt idx="7">
                  <c:v>产品C</c:v>
                </c:pt>
                <c:pt idx="8">
                  <c:v>产品B</c:v>
                </c:pt>
                <c:pt idx="9">
                  <c:v>产品A</c:v>
                </c:pt>
              </c:strCache>
            </c:strRef>
          </c:cat>
          <c:val>
            <c:numRef>
              <c:f>Sheet1!$D$2:$D$11</c:f>
              <c:numCache>
                <c:formatCode>General</c:formatCode>
                <c:ptCount val="10"/>
                <c:pt idx="0">
                  <c:v>5033</c:v>
                </c:pt>
                <c:pt idx="1">
                  <c:v>1053</c:v>
                </c:pt>
                <c:pt idx="2">
                  <c:v>7727</c:v>
                </c:pt>
                <c:pt idx="3">
                  <c:v>4497</c:v>
                </c:pt>
                <c:pt idx="4">
                  <c:v>6908</c:v>
                </c:pt>
                <c:pt idx="5">
                  <c:v>10814</c:v>
                </c:pt>
                <c:pt idx="6">
                  <c:v>45658</c:v>
                </c:pt>
                <c:pt idx="7">
                  <c:v>5814</c:v>
                </c:pt>
                <c:pt idx="8">
                  <c:v>4815</c:v>
                </c:pt>
                <c:pt idx="9">
                  <c:v>45517</c:v>
                </c:pt>
              </c:numCache>
            </c:numRef>
          </c:val>
          <c:extLst>
            <c:ext xmlns:c16="http://schemas.microsoft.com/office/drawing/2014/chart" uri="{C3380CC4-5D6E-409C-BE32-E72D297353CC}">
              <c16:uniqueId val="{00000000-B1B2-43F2-91AA-A72ADA129ADA}"/>
            </c:ext>
          </c:extLst>
        </c:ser>
        <c:dLbls>
          <c:showLegendKey val="0"/>
          <c:showVal val="0"/>
          <c:showCatName val="0"/>
          <c:showSerName val="0"/>
          <c:showPercent val="0"/>
          <c:showBubbleSize val="0"/>
        </c:dLbls>
        <c:gapWidth val="0"/>
        <c:overlap val="100"/>
        <c:axId val="641616128"/>
        <c:axId val="755161840"/>
      </c:barChart>
      <c:catAx>
        <c:axId val="641616128"/>
        <c:scaling>
          <c:orientation val="minMax"/>
        </c:scaling>
        <c:delete val="0"/>
        <c:axPos val="r"/>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zh-CN"/>
          </a:p>
        </c:txPr>
        <c:crossAx val="755161840"/>
        <c:crosses val="autoZero"/>
        <c:auto val="1"/>
        <c:lblAlgn val="ctr"/>
        <c:lblOffset val="100"/>
        <c:noMultiLvlLbl val="0"/>
      </c:catAx>
      <c:valAx>
        <c:axId val="755161840"/>
        <c:scaling>
          <c:orientation val="maxMin"/>
          <c:min val="-6000"/>
        </c:scaling>
        <c:delete val="1"/>
        <c:axPos val="b"/>
        <c:numFmt formatCode="General" sourceLinked="1"/>
        <c:majorTickMark val="none"/>
        <c:minorTickMark val="none"/>
        <c:tickLblPos val="nextTo"/>
        <c:crossAx val="641616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3200" b="0" i="0" u="none" strike="noStrike" kern="1200" spc="0" baseline="0">
                <a:solidFill>
                  <a:srgbClr val="14D3CE"/>
                </a:solidFill>
                <a:latin typeface="+mn-lt"/>
                <a:ea typeface="+mn-ea"/>
                <a:cs typeface="+mn-cs"/>
              </a:defRPr>
            </a:pPr>
            <a:r>
              <a:rPr lang="zh-CN" altLang="zh-CN" sz="3200" b="0" i="0" baseline="0">
                <a:solidFill>
                  <a:srgbClr val="14D3CE"/>
                </a:solidFill>
                <a:effectLst/>
                <a:latin typeface="思源黑体 CN Bold" panose="020B0800000000000000" pitchFamily="34" charset="-122"/>
                <a:ea typeface="思源黑体 CN Bold" panose="020B0800000000000000" pitchFamily="34" charset="-122"/>
              </a:rPr>
              <a:t>销量呈火箭式增长</a:t>
            </a:r>
            <a:endParaRPr lang="zh-CN" altLang="zh-CN" sz="4800">
              <a:solidFill>
                <a:srgbClr val="14D3CE"/>
              </a:solidFill>
              <a:effectLst/>
              <a:latin typeface="思源黑体 CN Bold" panose="020B0800000000000000" pitchFamily="34" charset="-122"/>
              <a:ea typeface="思源黑体 CN Bold" panose="020B0800000000000000" pitchFamily="34" charset="-122"/>
            </a:endParaRPr>
          </a:p>
          <a:p>
            <a:pPr>
              <a:defRPr sz="3200" b="0" i="0" u="none" strike="noStrike" kern="1200" spc="0" baseline="0">
                <a:solidFill>
                  <a:srgbClr val="14D3CE"/>
                </a:solidFill>
                <a:latin typeface="+mn-lt"/>
                <a:ea typeface="+mn-ea"/>
                <a:cs typeface="+mn-cs"/>
              </a:defRPr>
            </a:pPr>
            <a:r>
              <a:rPr lang="zh-CN" altLang="zh-CN" sz="1400" b="0" i="0" baseline="0">
                <a:solidFill>
                  <a:srgbClr val="14D3CE"/>
                </a:solidFill>
                <a:effectLst/>
                <a:latin typeface="思源黑体 Bold" panose="020B0800000000000000" pitchFamily="34" charset="-122"/>
                <a:ea typeface="思源黑体 Bold" panose="020B0800000000000000" pitchFamily="34" charset="-122"/>
              </a:rPr>
              <a:t>（您可以更改</a:t>
            </a:r>
            <a:r>
              <a:rPr lang="en-US" altLang="zh-CN" sz="1400" b="0" i="0" baseline="0">
                <a:solidFill>
                  <a:srgbClr val="14D3CE"/>
                </a:solidFill>
                <a:effectLst/>
                <a:latin typeface="思源黑体 Bold" panose="020B0800000000000000" pitchFamily="34" charset="-122"/>
                <a:ea typeface="思源黑体 Bold" panose="020B0800000000000000" pitchFamily="34" charset="-122"/>
              </a:rPr>
              <a:t>Excel</a:t>
            </a:r>
            <a:r>
              <a:rPr lang="zh-CN" altLang="zh-CN" sz="1400" b="0" i="0" baseline="0">
                <a:solidFill>
                  <a:srgbClr val="14D3CE"/>
                </a:solidFill>
                <a:effectLst/>
                <a:latin typeface="思源黑体 Bold" panose="020B0800000000000000" pitchFamily="34" charset="-122"/>
                <a:ea typeface="思源黑体 Bold" panose="020B0800000000000000" pitchFamily="34" charset="-122"/>
              </a:rPr>
              <a:t>中的数据</a:t>
            </a:r>
            <a:r>
              <a:rPr lang="zh-CN" altLang="zh-CN" sz="1400" b="0" i="0" baseline="0">
                <a:solidFill>
                  <a:srgbClr val="14D3CE"/>
                </a:solidFill>
                <a:effectLst/>
              </a:rPr>
              <a:t>）</a:t>
            </a:r>
            <a:endParaRPr lang="zh-CN" altLang="zh-CN" sz="2400">
              <a:solidFill>
                <a:srgbClr val="14D3CE"/>
              </a:solidFill>
              <a:effectLst/>
            </a:endParaRPr>
          </a:p>
        </c:rich>
      </c:tx>
      <c:overlay val="0"/>
      <c:spPr>
        <a:noFill/>
        <a:ln>
          <a:noFill/>
        </a:ln>
        <a:effectLst/>
      </c:spPr>
    </c:title>
    <c:autoTitleDeleted val="0"/>
    <c:plotArea>
      <c:layout/>
      <c:barChart>
        <c:barDir val="col"/>
        <c:grouping val="clustered"/>
        <c:varyColors val="0"/>
        <c:ser>
          <c:idx val="0"/>
          <c:order val="0"/>
          <c:tx>
            <c:strRef>
              <c:f>Sheet1!$B$1</c:f>
              <c:strCache>
                <c:ptCount val="1"/>
                <c:pt idx="0">
                  <c:v>销量</c:v>
                </c:pt>
              </c:strCache>
            </c:strRef>
          </c:tx>
          <c:spPr>
            <a:blipFill>
              <a:blip xmlns:r="http://schemas.openxmlformats.org/officeDocument/2006/relationships" r:embed="rId2"/>
              <a:stretch>
                <a:fillRect/>
              </a:stretch>
            </a:blipFill>
            <a:ln>
              <a:noFill/>
            </a:ln>
            <a:effectLst/>
          </c:spPr>
          <c:invertIfNegative val="0"/>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0_ </c:formatCode>
                <c:ptCount val="12"/>
                <c:pt idx="0">
                  <c:v>15000</c:v>
                </c:pt>
                <c:pt idx="1">
                  <c:v>21000</c:v>
                </c:pt>
                <c:pt idx="2">
                  <c:v>32000</c:v>
                </c:pt>
                <c:pt idx="3">
                  <c:v>44000</c:v>
                </c:pt>
                <c:pt idx="4">
                  <c:v>55000</c:v>
                </c:pt>
                <c:pt idx="5">
                  <c:v>72000</c:v>
                </c:pt>
                <c:pt idx="6">
                  <c:v>83000</c:v>
                </c:pt>
                <c:pt idx="7">
                  <c:v>95000</c:v>
                </c:pt>
                <c:pt idx="8">
                  <c:v>108000</c:v>
                </c:pt>
                <c:pt idx="9">
                  <c:v>128000</c:v>
                </c:pt>
                <c:pt idx="10">
                  <c:v>112000</c:v>
                </c:pt>
                <c:pt idx="11">
                  <c:v>200000</c:v>
                </c:pt>
              </c:numCache>
            </c:numRef>
          </c:val>
          <c:extLst>
            <c:ext xmlns:c16="http://schemas.microsoft.com/office/drawing/2014/chart" uri="{C3380CC4-5D6E-409C-BE32-E72D297353CC}">
              <c16:uniqueId val="{00000000-90B7-41E4-B837-3D69FB5E9038}"/>
            </c:ext>
          </c:extLst>
        </c:ser>
        <c:dLbls>
          <c:showLegendKey val="0"/>
          <c:showVal val="0"/>
          <c:showCatName val="0"/>
          <c:showSerName val="0"/>
          <c:showPercent val="0"/>
          <c:showBubbleSize val="0"/>
        </c:dLbls>
        <c:gapWidth val="219"/>
        <c:overlap val="-27"/>
        <c:axId val="1909731472"/>
        <c:axId val="1907997440"/>
      </c:barChart>
      <c:lineChart>
        <c:grouping val="stacked"/>
        <c:varyColors val="0"/>
        <c:ser>
          <c:idx val="1"/>
          <c:order val="1"/>
          <c:tx>
            <c:strRef>
              <c:f>Sheet1!$C$1</c:f>
              <c:strCache>
                <c:ptCount val="1"/>
                <c:pt idx="0">
                  <c:v>销量</c:v>
                </c:pt>
              </c:strCache>
            </c:strRef>
          </c:tx>
          <c:spPr>
            <a:ln w="28575" cap="rnd">
              <a:noFill/>
              <a:round/>
            </a:ln>
            <a:effectLst/>
          </c:spPr>
          <c:marker>
            <c:symbol val="picture"/>
            <c:spPr>
              <a:blipFill>
                <a:blip xmlns:r="http://schemas.openxmlformats.org/officeDocument/2006/relationships" r:embed="rId3"/>
                <a:stretch>
                  <a:fillRect/>
                </a:stretch>
              </a:blipFill>
              <a:ln w="25400">
                <a:noFill/>
              </a:ln>
              <a:effectLst/>
            </c:spPr>
          </c:marker>
          <c:dLbls>
            <c:dLbl>
              <c:idx val="11"/>
              <c:spPr>
                <a:noFill/>
                <a:ln>
                  <a:noFill/>
                </a:ln>
                <a:effectLst/>
              </c:spPr>
              <c:txPr>
                <a:bodyPr wrap="square" lIns="38100" tIns="19050" rIns="38100" bIns="19050" anchor="ctr">
                  <a:spAutoFit/>
                </a:bodyPr>
                <a:lstStyle/>
                <a:p>
                  <a:pPr>
                    <a:defRPr sz="1600">
                      <a:solidFill>
                        <a:srgbClr val="14D3CE"/>
                      </a:solidFill>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90B7-41E4-B837-3D69FB5E9038}"/>
                </c:ext>
              </c:extLst>
            </c:dLbl>
            <c:spPr>
              <a:noFill/>
              <a:ln>
                <a:noFill/>
              </a:ln>
              <a:effectLst/>
            </c:spPr>
            <c:txPr>
              <a:bodyPr wrap="square" lIns="38100" tIns="19050" rIns="38100" bIns="19050" anchor="ctr">
                <a:spAutoFit/>
              </a:bodyPr>
              <a:lstStyle/>
              <a:p>
                <a:pPr>
                  <a:defRPr sz="1600">
                    <a:solidFill>
                      <a:schemeClr val="bg1"/>
                    </a:solidFill>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Sheet1!$C$2:$C$13</c:f>
              <c:numCache>
                <c:formatCode>0_ </c:formatCode>
                <c:ptCount val="12"/>
                <c:pt idx="0">
                  <c:v>15000</c:v>
                </c:pt>
                <c:pt idx="1">
                  <c:v>21000</c:v>
                </c:pt>
                <c:pt idx="2">
                  <c:v>32000</c:v>
                </c:pt>
                <c:pt idx="3">
                  <c:v>44000</c:v>
                </c:pt>
                <c:pt idx="4">
                  <c:v>55000</c:v>
                </c:pt>
                <c:pt idx="5">
                  <c:v>72000</c:v>
                </c:pt>
                <c:pt idx="6">
                  <c:v>83000</c:v>
                </c:pt>
                <c:pt idx="7">
                  <c:v>95000</c:v>
                </c:pt>
                <c:pt idx="8">
                  <c:v>108000</c:v>
                </c:pt>
                <c:pt idx="9">
                  <c:v>128000</c:v>
                </c:pt>
                <c:pt idx="10">
                  <c:v>112000</c:v>
                </c:pt>
                <c:pt idx="11">
                  <c:v>200000</c:v>
                </c:pt>
              </c:numCache>
            </c:numRef>
          </c:val>
          <c:smooth val="0"/>
          <c:extLst>
            <c:ext xmlns:c16="http://schemas.microsoft.com/office/drawing/2014/chart" uri="{C3380CC4-5D6E-409C-BE32-E72D297353CC}">
              <c16:uniqueId val="{00000001-90B7-41E4-B837-3D69FB5E9038}"/>
            </c:ext>
          </c:extLst>
        </c:ser>
        <c:dLbls>
          <c:showLegendKey val="0"/>
          <c:showVal val="0"/>
          <c:showCatName val="0"/>
          <c:showSerName val="0"/>
          <c:showPercent val="0"/>
          <c:showBubbleSize val="0"/>
        </c:dLbls>
        <c:marker val="1"/>
        <c:smooth val="0"/>
        <c:axId val="1909731472"/>
        <c:axId val="1907997440"/>
      </c:lineChart>
      <c:catAx>
        <c:axId val="1909731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zh-CN"/>
          </a:p>
        </c:txPr>
        <c:crossAx val="1907997440"/>
        <c:crosses val="autoZero"/>
        <c:auto val="1"/>
        <c:lblAlgn val="ctr"/>
        <c:lblOffset val="100"/>
        <c:noMultiLvlLbl val="0"/>
      </c:catAx>
      <c:valAx>
        <c:axId val="1907997440"/>
        <c:scaling>
          <c:orientation val="minMax"/>
        </c:scaling>
        <c:delete val="1"/>
        <c:axPos val="l"/>
        <c:majorGridlines>
          <c:spPr>
            <a:ln>
              <a:solidFill>
                <a:sysClr val="windowText" lastClr="000000">
                  <a:lumMod val="15000"/>
                  <a:lumOff val="85000"/>
                  <a:alpha val="4000"/>
                </a:sysClr>
              </a:solidFill>
            </a:ln>
          </c:spPr>
        </c:majorGridlines>
        <c:numFmt formatCode="0_ " sourceLinked="1"/>
        <c:majorTickMark val="none"/>
        <c:minorTickMark val="none"/>
        <c:tickLblPos val="nextTo"/>
        <c:crossAx val="1909731472"/>
        <c:crosses val="autoZero"/>
        <c:crossBetween val="between"/>
        <c:majorUnit val="10000"/>
        <c:minorUnit val="5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5.0494053559246084E-2"/>
          <c:w val="0.96134588803395138"/>
          <c:h val="0.93465475421744626"/>
        </c:manualLayout>
      </c:layout>
      <c:bubbleChart>
        <c:varyColors val="0"/>
        <c:ser>
          <c:idx val="0"/>
          <c:order val="0"/>
          <c:tx>
            <c:strRef>
              <c:f>Sheet1!$C$1</c:f>
              <c:strCache>
                <c:ptCount val="1"/>
                <c:pt idx="0">
                  <c:v>Y</c:v>
                </c:pt>
              </c:strCache>
            </c:strRef>
          </c:tx>
          <c:spPr>
            <a:solidFill>
              <a:sysClr val="window" lastClr="FFFFFF">
                <a:alpha val="55000"/>
              </a:sysClr>
            </a:solidFill>
            <a:ln>
              <a:noFill/>
            </a:ln>
            <a:effectLst/>
          </c:spPr>
          <c:invertIfNegative val="0"/>
          <c:xVal>
            <c:numRef>
              <c:f>Sheet1!$B$2:$B$33</c:f>
              <c:numCache>
                <c:formatCode>General</c:formatCode>
                <c:ptCount val="32"/>
                <c:pt idx="0">
                  <c:v>165</c:v>
                </c:pt>
                <c:pt idx="1">
                  <c:v>165</c:v>
                </c:pt>
                <c:pt idx="2">
                  <c:v>410</c:v>
                </c:pt>
                <c:pt idx="3">
                  <c:v>510</c:v>
                </c:pt>
                <c:pt idx="4">
                  <c:v>775</c:v>
                </c:pt>
                <c:pt idx="5">
                  <c:v>775</c:v>
                </c:pt>
                <c:pt idx="6">
                  <c:v>735</c:v>
                </c:pt>
                <c:pt idx="7">
                  <c:v>625</c:v>
                </c:pt>
                <c:pt idx="8">
                  <c:v>635</c:v>
                </c:pt>
                <c:pt idx="9">
                  <c:v>650</c:v>
                </c:pt>
                <c:pt idx="10">
                  <c:v>665</c:v>
                </c:pt>
                <c:pt idx="11">
                  <c:v>575</c:v>
                </c:pt>
                <c:pt idx="12">
                  <c:v>605</c:v>
                </c:pt>
                <c:pt idx="13">
                  <c:v>520</c:v>
                </c:pt>
                <c:pt idx="14">
                  <c:v>480</c:v>
                </c:pt>
                <c:pt idx="15">
                  <c:v>450</c:v>
                </c:pt>
                <c:pt idx="16">
                  <c:v>415</c:v>
                </c:pt>
                <c:pt idx="17">
                  <c:v>510</c:v>
                </c:pt>
                <c:pt idx="18">
                  <c:v>490</c:v>
                </c:pt>
                <c:pt idx="19">
                  <c:v>525</c:v>
                </c:pt>
                <c:pt idx="20">
                  <c:v>585</c:v>
                </c:pt>
                <c:pt idx="21">
                  <c:v>615</c:v>
                </c:pt>
                <c:pt idx="22">
                  <c:v>695</c:v>
                </c:pt>
                <c:pt idx="23">
                  <c:v>720</c:v>
                </c:pt>
                <c:pt idx="24">
                  <c:v>655</c:v>
                </c:pt>
                <c:pt idx="25">
                  <c:v>740</c:v>
                </c:pt>
                <c:pt idx="26">
                  <c:v>710</c:v>
                </c:pt>
                <c:pt idx="27">
                  <c:v>665</c:v>
                </c:pt>
                <c:pt idx="28">
                  <c:v>550</c:v>
                </c:pt>
                <c:pt idx="29">
                  <c:v>750</c:v>
                </c:pt>
                <c:pt idx="30">
                  <c:v>595</c:v>
                </c:pt>
                <c:pt idx="31">
                  <c:v>315</c:v>
                </c:pt>
              </c:numCache>
            </c:numRef>
          </c:xVal>
          <c:yVal>
            <c:numRef>
              <c:f>Sheet1!$C$2:$C$33</c:f>
              <c:numCache>
                <c:formatCode>General</c:formatCode>
                <c:ptCount val="32"/>
                <c:pt idx="0">
                  <c:v>450</c:v>
                </c:pt>
                <c:pt idx="1">
                  <c:v>290</c:v>
                </c:pt>
                <c:pt idx="2">
                  <c:v>120</c:v>
                </c:pt>
                <c:pt idx="3">
                  <c:v>430</c:v>
                </c:pt>
                <c:pt idx="4">
                  <c:v>590</c:v>
                </c:pt>
                <c:pt idx="5">
                  <c:v>520</c:v>
                </c:pt>
                <c:pt idx="6">
                  <c:v>470</c:v>
                </c:pt>
                <c:pt idx="7">
                  <c:v>410</c:v>
                </c:pt>
                <c:pt idx="8">
                  <c:v>435</c:v>
                </c:pt>
                <c:pt idx="9">
                  <c:v>420</c:v>
                </c:pt>
                <c:pt idx="10">
                  <c:v>370</c:v>
                </c:pt>
                <c:pt idx="11">
                  <c:v>390</c:v>
                </c:pt>
                <c:pt idx="12">
                  <c:v>310</c:v>
                </c:pt>
                <c:pt idx="13">
                  <c:v>300</c:v>
                </c:pt>
                <c:pt idx="14">
                  <c:v>370</c:v>
                </c:pt>
                <c:pt idx="15">
                  <c:v>335</c:v>
                </c:pt>
                <c:pt idx="16">
                  <c:v>240</c:v>
                </c:pt>
                <c:pt idx="17">
                  <c:v>225</c:v>
                </c:pt>
                <c:pt idx="18">
                  <c:v>160</c:v>
                </c:pt>
                <c:pt idx="19">
                  <c:v>100</c:v>
                </c:pt>
                <c:pt idx="20">
                  <c:v>180</c:v>
                </c:pt>
                <c:pt idx="21">
                  <c:v>110</c:v>
                </c:pt>
                <c:pt idx="22">
                  <c:v>160</c:v>
                </c:pt>
                <c:pt idx="23">
                  <c:v>225</c:v>
                </c:pt>
                <c:pt idx="24">
                  <c:v>190</c:v>
                </c:pt>
                <c:pt idx="25">
                  <c:v>270</c:v>
                </c:pt>
                <c:pt idx="26">
                  <c:v>300</c:v>
                </c:pt>
                <c:pt idx="27">
                  <c:v>280</c:v>
                </c:pt>
                <c:pt idx="28">
                  <c:v>15</c:v>
                </c:pt>
                <c:pt idx="29">
                  <c:v>120</c:v>
                </c:pt>
                <c:pt idx="30">
                  <c:v>250</c:v>
                </c:pt>
                <c:pt idx="31">
                  <c:v>360</c:v>
                </c:pt>
              </c:numCache>
            </c:numRef>
          </c:yVal>
          <c:bubbleSize>
            <c:numRef>
              <c:f>Sheet1!$D$2:$D$33</c:f>
              <c:numCache>
                <c:formatCode>General</c:formatCode>
                <c:ptCount val="32"/>
                <c:pt idx="0">
                  <c:v>0</c:v>
                </c:pt>
                <c:pt idx="1">
                  <c:v>0</c:v>
                </c:pt>
                <c:pt idx="2">
                  <c:v>50</c:v>
                </c:pt>
                <c:pt idx="3">
                  <c:v>56</c:v>
                </c:pt>
                <c:pt idx="4">
                  <c:v>78</c:v>
                </c:pt>
                <c:pt idx="5">
                  <c:v>62</c:v>
                </c:pt>
                <c:pt idx="6">
                  <c:v>60</c:v>
                </c:pt>
                <c:pt idx="7">
                  <c:v>72</c:v>
                </c:pt>
                <c:pt idx="8">
                  <c:v>100</c:v>
                </c:pt>
                <c:pt idx="9">
                  <c:v>77</c:v>
                </c:pt>
                <c:pt idx="10">
                  <c:v>60</c:v>
                </c:pt>
                <c:pt idx="11">
                  <c:v>79</c:v>
                </c:pt>
                <c:pt idx="12">
                  <c:v>73</c:v>
                </c:pt>
                <c:pt idx="13">
                  <c:v>79</c:v>
                </c:pt>
                <c:pt idx="14">
                  <c:v>75</c:v>
                </c:pt>
                <c:pt idx="15">
                  <c:v>0</c:v>
                </c:pt>
                <c:pt idx="16">
                  <c:v>51</c:v>
                </c:pt>
                <c:pt idx="17">
                  <c:v>64</c:v>
                </c:pt>
                <c:pt idx="18">
                  <c:v>55</c:v>
                </c:pt>
                <c:pt idx="19">
                  <c:v>100</c:v>
                </c:pt>
                <c:pt idx="20">
                  <c:v>67</c:v>
                </c:pt>
                <c:pt idx="21">
                  <c:v>150</c:v>
                </c:pt>
                <c:pt idx="22">
                  <c:v>71</c:v>
                </c:pt>
                <c:pt idx="23">
                  <c:v>120</c:v>
                </c:pt>
                <c:pt idx="24">
                  <c:v>69</c:v>
                </c:pt>
                <c:pt idx="25">
                  <c:v>100</c:v>
                </c:pt>
                <c:pt idx="26">
                  <c:v>120</c:v>
                </c:pt>
                <c:pt idx="27">
                  <c:v>52</c:v>
                </c:pt>
                <c:pt idx="28">
                  <c:v>66</c:v>
                </c:pt>
                <c:pt idx="29">
                  <c:v>76</c:v>
                </c:pt>
                <c:pt idx="30">
                  <c:v>60</c:v>
                </c:pt>
                <c:pt idx="31">
                  <c:v>64</c:v>
                </c:pt>
              </c:numCache>
            </c:numRef>
          </c:bubbleSize>
          <c:bubble3D val="0"/>
          <c:extLst>
            <c:ext xmlns:c16="http://schemas.microsoft.com/office/drawing/2014/chart" uri="{C3380CC4-5D6E-409C-BE32-E72D297353CC}">
              <c16:uniqueId val="{00000000-7CC8-49B9-A454-D51BA83682F8}"/>
            </c:ext>
          </c:extLst>
        </c:ser>
        <c:dLbls>
          <c:showLegendKey val="0"/>
          <c:showVal val="0"/>
          <c:showCatName val="0"/>
          <c:showSerName val="0"/>
          <c:showPercent val="0"/>
          <c:showBubbleSize val="0"/>
        </c:dLbls>
        <c:bubbleScale val="60"/>
        <c:showNegBubbles val="0"/>
        <c:sizeRepresents val="w"/>
        <c:axId val="584255136"/>
        <c:axId val="584056992"/>
      </c:bubbleChart>
      <c:valAx>
        <c:axId val="584255136"/>
        <c:scaling>
          <c:orientation val="minMax"/>
        </c:scaling>
        <c:delete val="1"/>
        <c:axPos val="b"/>
        <c:numFmt formatCode="General" sourceLinked="1"/>
        <c:majorTickMark val="none"/>
        <c:minorTickMark val="none"/>
        <c:tickLblPos val="nextTo"/>
        <c:crossAx val="584056992"/>
        <c:crosses val="autoZero"/>
        <c:crossBetween val="midCat"/>
      </c:valAx>
      <c:valAx>
        <c:axId val="584056992"/>
        <c:scaling>
          <c:orientation val="minMax"/>
          <c:min val="-100"/>
        </c:scaling>
        <c:delete val="1"/>
        <c:axPos val="l"/>
        <c:numFmt formatCode="General" sourceLinked="1"/>
        <c:majorTickMark val="none"/>
        <c:minorTickMark val="none"/>
        <c:tickLblPos val="nextTo"/>
        <c:crossAx val="584255136"/>
        <c:crosses val="autoZero"/>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BA63-4168-4B98-9D2D-B4E8C19C4F16}" type="datetimeFigureOut">
              <a:rPr lang="zh-CN" altLang="en-US" smtClean="0"/>
              <a:t>2018/11/20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F8FBC-FE8C-4F0C-A736-E6277E6391CB}" type="slidenum">
              <a:rPr lang="zh-CN" altLang="en-US" smtClean="0"/>
              <a:t>‹#›</a:t>
            </a:fld>
            <a:endParaRPr lang="zh-CN" altLang="en-US"/>
          </a:p>
        </p:txBody>
      </p:sp>
    </p:spTree>
    <p:extLst>
      <p:ext uri="{BB962C8B-B14F-4D97-AF65-F5344CB8AC3E}">
        <p14:creationId xmlns:p14="http://schemas.microsoft.com/office/powerpoint/2010/main" val="2808595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1</a:t>
            </a:fld>
            <a:endParaRPr lang="zh-CN" altLang="en-US"/>
          </a:p>
        </p:txBody>
      </p:sp>
    </p:spTree>
    <p:extLst>
      <p:ext uri="{BB962C8B-B14F-4D97-AF65-F5344CB8AC3E}">
        <p14:creationId xmlns:p14="http://schemas.microsoft.com/office/powerpoint/2010/main" val="1022678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10</a:t>
            </a:fld>
            <a:endParaRPr lang="zh-CN" altLang="en-US"/>
          </a:p>
        </p:txBody>
      </p:sp>
    </p:spTree>
    <p:extLst>
      <p:ext uri="{BB962C8B-B14F-4D97-AF65-F5344CB8AC3E}">
        <p14:creationId xmlns:p14="http://schemas.microsoft.com/office/powerpoint/2010/main" val="1026444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11</a:t>
            </a:fld>
            <a:endParaRPr lang="zh-CN" altLang="en-US"/>
          </a:p>
        </p:txBody>
      </p:sp>
    </p:spTree>
    <p:extLst>
      <p:ext uri="{BB962C8B-B14F-4D97-AF65-F5344CB8AC3E}">
        <p14:creationId xmlns:p14="http://schemas.microsoft.com/office/powerpoint/2010/main" val="820392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12</a:t>
            </a:fld>
            <a:endParaRPr lang="zh-CN" altLang="en-US"/>
          </a:p>
        </p:txBody>
      </p:sp>
    </p:spTree>
    <p:extLst>
      <p:ext uri="{BB962C8B-B14F-4D97-AF65-F5344CB8AC3E}">
        <p14:creationId xmlns:p14="http://schemas.microsoft.com/office/powerpoint/2010/main" val="1236969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13</a:t>
            </a:fld>
            <a:endParaRPr lang="zh-CN" altLang="en-US"/>
          </a:p>
        </p:txBody>
      </p:sp>
    </p:spTree>
    <p:extLst>
      <p:ext uri="{BB962C8B-B14F-4D97-AF65-F5344CB8AC3E}">
        <p14:creationId xmlns:p14="http://schemas.microsoft.com/office/powerpoint/2010/main" val="3084137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14</a:t>
            </a:fld>
            <a:endParaRPr lang="zh-CN" altLang="en-US"/>
          </a:p>
        </p:txBody>
      </p:sp>
    </p:spTree>
    <p:extLst>
      <p:ext uri="{BB962C8B-B14F-4D97-AF65-F5344CB8AC3E}">
        <p14:creationId xmlns:p14="http://schemas.microsoft.com/office/powerpoint/2010/main" val="104357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15</a:t>
            </a:fld>
            <a:endParaRPr lang="zh-CN" altLang="en-US"/>
          </a:p>
        </p:txBody>
      </p:sp>
    </p:spTree>
    <p:extLst>
      <p:ext uri="{BB962C8B-B14F-4D97-AF65-F5344CB8AC3E}">
        <p14:creationId xmlns:p14="http://schemas.microsoft.com/office/powerpoint/2010/main" val="3173821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16</a:t>
            </a:fld>
            <a:endParaRPr lang="zh-CN" altLang="en-US"/>
          </a:p>
        </p:txBody>
      </p:sp>
    </p:spTree>
    <p:extLst>
      <p:ext uri="{BB962C8B-B14F-4D97-AF65-F5344CB8AC3E}">
        <p14:creationId xmlns:p14="http://schemas.microsoft.com/office/powerpoint/2010/main" val="814746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17</a:t>
            </a:fld>
            <a:endParaRPr lang="zh-CN" altLang="en-US"/>
          </a:p>
        </p:txBody>
      </p:sp>
    </p:spTree>
    <p:extLst>
      <p:ext uri="{BB962C8B-B14F-4D97-AF65-F5344CB8AC3E}">
        <p14:creationId xmlns:p14="http://schemas.microsoft.com/office/powerpoint/2010/main" val="2161794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18</a:t>
            </a:fld>
            <a:endParaRPr lang="zh-CN" altLang="en-US"/>
          </a:p>
        </p:txBody>
      </p:sp>
    </p:spTree>
    <p:extLst>
      <p:ext uri="{BB962C8B-B14F-4D97-AF65-F5344CB8AC3E}">
        <p14:creationId xmlns:p14="http://schemas.microsoft.com/office/powerpoint/2010/main" val="2741643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19</a:t>
            </a:fld>
            <a:endParaRPr lang="zh-CN" altLang="en-US"/>
          </a:p>
        </p:txBody>
      </p:sp>
    </p:spTree>
    <p:extLst>
      <p:ext uri="{BB962C8B-B14F-4D97-AF65-F5344CB8AC3E}">
        <p14:creationId xmlns:p14="http://schemas.microsoft.com/office/powerpoint/2010/main" val="288388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2</a:t>
            </a:fld>
            <a:endParaRPr lang="zh-CN" altLang="en-US"/>
          </a:p>
        </p:txBody>
      </p:sp>
    </p:spTree>
    <p:extLst>
      <p:ext uri="{BB962C8B-B14F-4D97-AF65-F5344CB8AC3E}">
        <p14:creationId xmlns:p14="http://schemas.microsoft.com/office/powerpoint/2010/main" val="2605002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20</a:t>
            </a:fld>
            <a:endParaRPr lang="zh-CN" altLang="en-US"/>
          </a:p>
        </p:txBody>
      </p:sp>
    </p:spTree>
    <p:extLst>
      <p:ext uri="{BB962C8B-B14F-4D97-AF65-F5344CB8AC3E}">
        <p14:creationId xmlns:p14="http://schemas.microsoft.com/office/powerpoint/2010/main" val="386566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21</a:t>
            </a:fld>
            <a:endParaRPr lang="zh-CN" altLang="en-US"/>
          </a:p>
        </p:txBody>
      </p:sp>
    </p:spTree>
    <p:extLst>
      <p:ext uri="{BB962C8B-B14F-4D97-AF65-F5344CB8AC3E}">
        <p14:creationId xmlns:p14="http://schemas.microsoft.com/office/powerpoint/2010/main" val="2893553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22</a:t>
            </a:fld>
            <a:endParaRPr lang="zh-CN" altLang="en-US"/>
          </a:p>
        </p:txBody>
      </p:sp>
    </p:spTree>
    <p:extLst>
      <p:ext uri="{BB962C8B-B14F-4D97-AF65-F5344CB8AC3E}">
        <p14:creationId xmlns:p14="http://schemas.microsoft.com/office/powerpoint/2010/main" val="1907494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23</a:t>
            </a:fld>
            <a:endParaRPr lang="zh-CN" altLang="en-US"/>
          </a:p>
        </p:txBody>
      </p:sp>
    </p:spTree>
    <p:extLst>
      <p:ext uri="{BB962C8B-B14F-4D97-AF65-F5344CB8AC3E}">
        <p14:creationId xmlns:p14="http://schemas.microsoft.com/office/powerpoint/2010/main" val="3951912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24</a:t>
            </a:fld>
            <a:endParaRPr lang="zh-CN" altLang="en-US"/>
          </a:p>
        </p:txBody>
      </p:sp>
    </p:spTree>
    <p:extLst>
      <p:ext uri="{BB962C8B-B14F-4D97-AF65-F5344CB8AC3E}">
        <p14:creationId xmlns:p14="http://schemas.microsoft.com/office/powerpoint/2010/main" val="2819938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25</a:t>
            </a:fld>
            <a:endParaRPr lang="zh-CN" altLang="en-US"/>
          </a:p>
        </p:txBody>
      </p:sp>
    </p:spTree>
    <p:extLst>
      <p:ext uri="{BB962C8B-B14F-4D97-AF65-F5344CB8AC3E}">
        <p14:creationId xmlns:p14="http://schemas.microsoft.com/office/powerpoint/2010/main" val="2540408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26</a:t>
            </a:fld>
            <a:endParaRPr lang="zh-CN" altLang="en-US"/>
          </a:p>
        </p:txBody>
      </p:sp>
    </p:spTree>
    <p:extLst>
      <p:ext uri="{BB962C8B-B14F-4D97-AF65-F5344CB8AC3E}">
        <p14:creationId xmlns:p14="http://schemas.microsoft.com/office/powerpoint/2010/main" val="3980150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27</a:t>
            </a:fld>
            <a:endParaRPr lang="zh-CN" altLang="en-US"/>
          </a:p>
        </p:txBody>
      </p:sp>
    </p:spTree>
    <p:extLst>
      <p:ext uri="{BB962C8B-B14F-4D97-AF65-F5344CB8AC3E}">
        <p14:creationId xmlns:p14="http://schemas.microsoft.com/office/powerpoint/2010/main" val="613420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28</a:t>
            </a:fld>
            <a:endParaRPr lang="zh-CN" altLang="en-US"/>
          </a:p>
        </p:txBody>
      </p:sp>
    </p:spTree>
    <p:extLst>
      <p:ext uri="{BB962C8B-B14F-4D97-AF65-F5344CB8AC3E}">
        <p14:creationId xmlns:p14="http://schemas.microsoft.com/office/powerpoint/2010/main" val="1508072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29</a:t>
            </a:fld>
            <a:endParaRPr lang="zh-CN" altLang="en-US"/>
          </a:p>
        </p:txBody>
      </p:sp>
    </p:spTree>
    <p:extLst>
      <p:ext uri="{BB962C8B-B14F-4D97-AF65-F5344CB8AC3E}">
        <p14:creationId xmlns:p14="http://schemas.microsoft.com/office/powerpoint/2010/main" val="2416062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3</a:t>
            </a:fld>
            <a:endParaRPr lang="zh-CN" altLang="en-US"/>
          </a:p>
        </p:txBody>
      </p:sp>
    </p:spTree>
    <p:extLst>
      <p:ext uri="{BB962C8B-B14F-4D97-AF65-F5344CB8AC3E}">
        <p14:creationId xmlns:p14="http://schemas.microsoft.com/office/powerpoint/2010/main" val="1252496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30</a:t>
            </a:fld>
            <a:endParaRPr lang="zh-CN" altLang="en-US"/>
          </a:p>
        </p:txBody>
      </p:sp>
    </p:spTree>
    <p:extLst>
      <p:ext uri="{BB962C8B-B14F-4D97-AF65-F5344CB8AC3E}">
        <p14:creationId xmlns:p14="http://schemas.microsoft.com/office/powerpoint/2010/main" val="1561734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31</a:t>
            </a:fld>
            <a:endParaRPr lang="zh-CN" altLang="en-US"/>
          </a:p>
        </p:txBody>
      </p:sp>
    </p:spTree>
    <p:extLst>
      <p:ext uri="{BB962C8B-B14F-4D97-AF65-F5344CB8AC3E}">
        <p14:creationId xmlns:p14="http://schemas.microsoft.com/office/powerpoint/2010/main" val="2336514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32</a:t>
            </a:fld>
            <a:endParaRPr lang="zh-CN" altLang="en-US"/>
          </a:p>
        </p:txBody>
      </p:sp>
    </p:spTree>
    <p:extLst>
      <p:ext uri="{BB962C8B-B14F-4D97-AF65-F5344CB8AC3E}">
        <p14:creationId xmlns:p14="http://schemas.microsoft.com/office/powerpoint/2010/main" val="2449625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33</a:t>
            </a:fld>
            <a:endParaRPr lang="zh-CN" altLang="en-US"/>
          </a:p>
        </p:txBody>
      </p:sp>
    </p:spTree>
    <p:extLst>
      <p:ext uri="{BB962C8B-B14F-4D97-AF65-F5344CB8AC3E}">
        <p14:creationId xmlns:p14="http://schemas.microsoft.com/office/powerpoint/2010/main" val="211662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34</a:t>
            </a:fld>
            <a:endParaRPr lang="zh-CN" altLang="en-US"/>
          </a:p>
        </p:txBody>
      </p:sp>
    </p:spTree>
    <p:extLst>
      <p:ext uri="{BB962C8B-B14F-4D97-AF65-F5344CB8AC3E}">
        <p14:creationId xmlns:p14="http://schemas.microsoft.com/office/powerpoint/2010/main" val="309500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4</a:t>
            </a:fld>
            <a:endParaRPr lang="zh-CN" altLang="en-US"/>
          </a:p>
        </p:txBody>
      </p:sp>
    </p:spTree>
    <p:extLst>
      <p:ext uri="{BB962C8B-B14F-4D97-AF65-F5344CB8AC3E}">
        <p14:creationId xmlns:p14="http://schemas.microsoft.com/office/powerpoint/2010/main" val="3839659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5</a:t>
            </a:fld>
            <a:endParaRPr lang="zh-CN" altLang="en-US"/>
          </a:p>
        </p:txBody>
      </p:sp>
    </p:spTree>
    <p:extLst>
      <p:ext uri="{BB962C8B-B14F-4D97-AF65-F5344CB8AC3E}">
        <p14:creationId xmlns:p14="http://schemas.microsoft.com/office/powerpoint/2010/main" val="791669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6</a:t>
            </a:fld>
            <a:endParaRPr lang="zh-CN" altLang="en-US"/>
          </a:p>
        </p:txBody>
      </p:sp>
    </p:spTree>
    <p:extLst>
      <p:ext uri="{BB962C8B-B14F-4D97-AF65-F5344CB8AC3E}">
        <p14:creationId xmlns:p14="http://schemas.microsoft.com/office/powerpoint/2010/main" val="2756671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7</a:t>
            </a:fld>
            <a:endParaRPr lang="zh-CN" altLang="en-US"/>
          </a:p>
        </p:txBody>
      </p:sp>
    </p:spTree>
    <p:extLst>
      <p:ext uri="{BB962C8B-B14F-4D97-AF65-F5344CB8AC3E}">
        <p14:creationId xmlns:p14="http://schemas.microsoft.com/office/powerpoint/2010/main" val="81032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8</a:t>
            </a:fld>
            <a:endParaRPr lang="zh-CN" altLang="en-US"/>
          </a:p>
        </p:txBody>
      </p:sp>
    </p:spTree>
    <p:extLst>
      <p:ext uri="{BB962C8B-B14F-4D97-AF65-F5344CB8AC3E}">
        <p14:creationId xmlns:p14="http://schemas.microsoft.com/office/powerpoint/2010/main" val="3100930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06F8FBC-FE8C-4F0C-A736-E6277E6391CB}" type="slidenum">
              <a:rPr lang="zh-CN" altLang="en-US" smtClean="0"/>
              <a:t>9</a:t>
            </a:fld>
            <a:endParaRPr lang="zh-CN" altLang="en-US"/>
          </a:p>
        </p:txBody>
      </p:sp>
    </p:spTree>
    <p:extLst>
      <p:ext uri="{BB962C8B-B14F-4D97-AF65-F5344CB8AC3E}">
        <p14:creationId xmlns:p14="http://schemas.microsoft.com/office/powerpoint/2010/main" val="3110196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59D3B-BA5C-4521-A7A1-482C9E93064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66A7613-7872-4ADB-8E3C-41B1EB61CF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A799CC-3AF5-4A66-AA0F-C9E6A214EA2C}"/>
              </a:ext>
            </a:extLst>
          </p:cNvPr>
          <p:cNvSpPr>
            <a:spLocks noGrp="1"/>
          </p:cNvSpPr>
          <p:nvPr>
            <p:ph type="dt" sz="half" idx="10"/>
          </p:nvPr>
        </p:nvSpPr>
        <p:spPr/>
        <p:txBody>
          <a:bodyPr/>
          <a:lstStyle/>
          <a:p>
            <a:fld id="{9666BCDC-19D3-4C79-9D8D-A6021DD5FC99}"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B24E0D10-3630-4FB4-84D1-BBB6A8838C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C96F31-9ABE-40DA-BAAB-77C3D6E69A79}"/>
              </a:ext>
            </a:extLst>
          </p:cNvPr>
          <p:cNvSpPr>
            <a:spLocks noGrp="1"/>
          </p:cNvSpPr>
          <p:nvPr>
            <p:ph type="sldNum" sz="quarter" idx="12"/>
          </p:nvPr>
        </p:nvSpPr>
        <p:spPr/>
        <p:txBody>
          <a:body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32079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082FF2-5B33-4FF1-94B7-51C817FAC91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6DDBCB4-7B2B-4DBF-B6CE-DB04F05417C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E73FE3-E714-4601-BC64-C9666D4BD352}"/>
              </a:ext>
            </a:extLst>
          </p:cNvPr>
          <p:cNvSpPr>
            <a:spLocks noGrp="1"/>
          </p:cNvSpPr>
          <p:nvPr>
            <p:ph type="dt" sz="half" idx="10"/>
          </p:nvPr>
        </p:nvSpPr>
        <p:spPr/>
        <p:txBody>
          <a:bodyPr/>
          <a:lstStyle/>
          <a:p>
            <a:fld id="{9666BCDC-19D3-4C79-9D8D-A6021DD5FC99}"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63882DE4-2964-4984-BF45-AF4CD64D91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A5B7E9-0A84-475D-9607-640484D732CE}"/>
              </a:ext>
            </a:extLst>
          </p:cNvPr>
          <p:cNvSpPr>
            <a:spLocks noGrp="1"/>
          </p:cNvSpPr>
          <p:nvPr>
            <p:ph type="sldNum" sz="quarter" idx="12"/>
          </p:nvPr>
        </p:nvSpPr>
        <p:spPr/>
        <p:txBody>
          <a:body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3040748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BFEC7B-F224-437F-B500-0E3A514E83A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F08A91D-1F55-4329-9147-91ED9F808B4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C91BEDC-8126-4477-B15E-347B7A483ACB}"/>
              </a:ext>
            </a:extLst>
          </p:cNvPr>
          <p:cNvSpPr>
            <a:spLocks noGrp="1"/>
          </p:cNvSpPr>
          <p:nvPr>
            <p:ph type="dt" sz="half" idx="10"/>
          </p:nvPr>
        </p:nvSpPr>
        <p:spPr/>
        <p:txBody>
          <a:bodyPr/>
          <a:lstStyle/>
          <a:p>
            <a:fld id="{9666BCDC-19D3-4C79-9D8D-A6021DD5FC99}"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0B444FCB-4285-429A-BF35-0F6335D2C5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FDC9FB-87D2-4521-B87D-03DF5A0B05FA}"/>
              </a:ext>
            </a:extLst>
          </p:cNvPr>
          <p:cNvSpPr>
            <a:spLocks noGrp="1"/>
          </p:cNvSpPr>
          <p:nvPr>
            <p:ph type="sldNum" sz="quarter" idx="12"/>
          </p:nvPr>
        </p:nvSpPr>
        <p:spPr/>
        <p:txBody>
          <a:body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107558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020AA-F056-4702-8D92-F1A22C83074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A317C76-F5AB-45C1-A220-293AEA56A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FE2DB5B-18F9-4344-9767-AC15B55CFD99}"/>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EDE06A68-4C1A-483C-8A4D-E851AAA122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182DB9-C1D5-4135-977F-7C6481D8BA04}"/>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451770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CF56A-D856-4E8B-A000-C0688118E0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0DB945-C833-44B7-916C-AA74ADCAB7F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CEBA99A-564E-45A4-A473-93339F24A6CA}"/>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CCF028BE-6828-4DE5-9DA4-571FC78380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B0E031-935E-461B-8371-478D18423722}"/>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941216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848D4-3C7E-4470-9D84-24E6E08A621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A01E6C1-606D-4A1F-B83E-531B9A7359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BDCFA6B-4CB3-4ED9-9315-93CDE55FB769}"/>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8519F9C1-6A8A-450B-87EC-62219F3F47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4199C9-5759-4B2F-8860-786B13BA8836}"/>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4020187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7893D-5D27-488F-8E2E-52D806BE2C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58F8BA-E7C8-436C-8020-46DBD089EA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E931ACD-ECAC-4AC0-B2CD-1E9F4218C8A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7FD6B6D-5176-4D1B-BE7D-6ACFA1D7C34F}"/>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65CF8225-BD93-4A18-8113-3B18F5C37F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4B8317-4929-41D5-9A54-FC1B3C2B44B3}"/>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854704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FF34E-E8D6-468D-A2FD-E10BDB4131B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D83E0A-F847-4B34-920C-63D4CF00D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89BD2C9-714F-4074-B1A4-A10F0ACEB7A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6593408-5818-482B-85C9-AD9D528B24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3E51EA1-FEA2-4378-838C-F7BD4E78626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8C2C7E6-417D-4B21-87E9-5B27CF828913}"/>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8" name="页脚占位符 7">
            <a:extLst>
              <a:ext uri="{FF2B5EF4-FFF2-40B4-BE49-F238E27FC236}">
                <a16:creationId xmlns:a16="http://schemas.microsoft.com/office/drawing/2014/main" id="{9F0BFFAF-B7D8-40FC-870E-369B2834C19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92980EA-F123-4A31-A4E5-CC67CCCD1301}"/>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899611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CEBF9-ED69-4BBD-AB9C-2824C29416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6C91671-1605-4DA0-A8B4-31AB8C82589D}"/>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4" name="页脚占位符 3">
            <a:extLst>
              <a:ext uri="{FF2B5EF4-FFF2-40B4-BE49-F238E27FC236}">
                <a16:creationId xmlns:a16="http://schemas.microsoft.com/office/drawing/2014/main" id="{AF9070A3-3C27-4133-9CD2-1D0C2FD506C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B63662A-E352-49B4-957F-8319D596611A}"/>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50051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7701A6-5534-463E-9D2B-86051BFE9AB4}"/>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3" name="页脚占位符 2">
            <a:extLst>
              <a:ext uri="{FF2B5EF4-FFF2-40B4-BE49-F238E27FC236}">
                <a16:creationId xmlns:a16="http://schemas.microsoft.com/office/drawing/2014/main" id="{15D3B826-F18A-4D96-8FB3-5A9486D4AB4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B28585B-4221-46C5-B7EA-69C6600DF70B}"/>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984934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301F3-20D8-4302-8781-CBABE8385E8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8DA42DC-C039-4119-9AF9-E912619E8C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1CEC2CC-A9C7-43AC-9734-BB646AFFE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064E2FC-24B2-4F73-BEF1-382AF64013D6}"/>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F6E62EDD-2037-4B65-BD4A-5D4A5CA913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E3ABE9-68DE-4EFE-8D86-CD3649474D9F}"/>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88911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7511C-8E5C-4D2A-969F-6D1D4D2C5C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82CBFF-3FAA-46F2-94FD-11EC62602B2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82D0112-4D09-497C-8F44-B10A8F2CD73B}"/>
              </a:ext>
            </a:extLst>
          </p:cNvPr>
          <p:cNvSpPr>
            <a:spLocks noGrp="1"/>
          </p:cNvSpPr>
          <p:nvPr>
            <p:ph type="dt" sz="half" idx="10"/>
          </p:nvPr>
        </p:nvSpPr>
        <p:spPr/>
        <p:txBody>
          <a:bodyPr/>
          <a:lstStyle/>
          <a:p>
            <a:fld id="{9666BCDC-19D3-4C79-9D8D-A6021DD5FC99}"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BDFC0847-4185-4312-A6F5-00F3F8B35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FB975C-E75E-4AFC-B576-0F575CFFC373}"/>
              </a:ext>
            </a:extLst>
          </p:cNvPr>
          <p:cNvSpPr>
            <a:spLocks noGrp="1"/>
          </p:cNvSpPr>
          <p:nvPr>
            <p:ph type="sldNum" sz="quarter" idx="12"/>
          </p:nvPr>
        </p:nvSpPr>
        <p:spPr/>
        <p:txBody>
          <a:body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34870653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D7CF9-02F3-4712-A430-47AD8FE26FB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F6C0D4-F11A-48C8-B36A-B2E66B374A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5156FDA-CF3C-4461-BB7E-1A3535A1E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2C03BC3-87FB-4B96-A27D-6C4892855F54}"/>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20174B42-11CA-4B6F-857E-C31E17FF95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45B8EB-D082-493D-B7C5-84E9618F88DD}"/>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509912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0EEB7-7DE7-47FE-B32F-EAF592D83E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4BC09DB-3DB6-49D1-B585-54FCA94755A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4A6290-C547-4748-ACA2-73B04F88EEDF}"/>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B4C7E795-4363-4666-A84F-DFF2A5A3C5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3E3AF7-7E0E-40DB-B585-7F07A1A297FF}"/>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682969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C3C4AB-40DC-4A32-9D72-031A7EAD52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98D509-6DAF-47AD-9830-1D7E59017A6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B1A74BD-32C3-4834-9DBF-F81DBE437D50}"/>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90B8DEF5-11BD-4C27-B5F6-CF17D5D34B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245F24-1686-4C8F-954B-ECCD41CD1742}"/>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0996896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020AA-F056-4702-8D92-F1A22C83074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A317C76-F5AB-45C1-A220-293AEA56A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FE2DB5B-18F9-4344-9767-AC15B55CFD99}"/>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EDE06A68-4C1A-483C-8A4D-E851AAA122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182DB9-C1D5-4135-977F-7C6481D8BA04}"/>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813985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CF56A-D856-4E8B-A000-C0688118E0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0DB945-C833-44B7-916C-AA74ADCAB7F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CEBA99A-564E-45A4-A473-93339F24A6CA}"/>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CCF028BE-6828-4DE5-9DA4-571FC78380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B0E031-935E-461B-8371-478D18423722}"/>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41463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848D4-3C7E-4470-9D84-24E6E08A621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A01E6C1-606D-4A1F-B83E-531B9A7359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BDCFA6B-4CB3-4ED9-9315-93CDE55FB769}"/>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8519F9C1-6A8A-450B-87EC-62219F3F47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4199C9-5759-4B2F-8860-786B13BA8836}"/>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99170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7893D-5D27-488F-8E2E-52D806BE2C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58F8BA-E7C8-436C-8020-46DBD089EA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E931ACD-ECAC-4AC0-B2CD-1E9F4218C8A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7FD6B6D-5176-4D1B-BE7D-6ACFA1D7C34F}"/>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65CF8225-BD93-4A18-8113-3B18F5C37F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4B8317-4929-41D5-9A54-FC1B3C2B44B3}"/>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229272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FF34E-E8D6-468D-A2FD-E10BDB4131B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D83E0A-F847-4B34-920C-63D4CF00D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89BD2C9-714F-4074-B1A4-A10F0ACEB7A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6593408-5818-482B-85C9-AD9D528B24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3E51EA1-FEA2-4378-838C-F7BD4E78626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8C2C7E6-417D-4B21-87E9-5B27CF828913}"/>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8" name="页脚占位符 7">
            <a:extLst>
              <a:ext uri="{FF2B5EF4-FFF2-40B4-BE49-F238E27FC236}">
                <a16:creationId xmlns:a16="http://schemas.microsoft.com/office/drawing/2014/main" id="{9F0BFFAF-B7D8-40FC-870E-369B2834C19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92980EA-F123-4A31-A4E5-CC67CCCD1301}"/>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47810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CEBF9-ED69-4BBD-AB9C-2824C29416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6C91671-1605-4DA0-A8B4-31AB8C82589D}"/>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4" name="页脚占位符 3">
            <a:extLst>
              <a:ext uri="{FF2B5EF4-FFF2-40B4-BE49-F238E27FC236}">
                <a16:creationId xmlns:a16="http://schemas.microsoft.com/office/drawing/2014/main" id="{AF9070A3-3C27-4133-9CD2-1D0C2FD506C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B63662A-E352-49B4-957F-8319D596611A}"/>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119926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7701A6-5534-463E-9D2B-86051BFE9AB4}"/>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3" name="页脚占位符 2">
            <a:extLst>
              <a:ext uri="{FF2B5EF4-FFF2-40B4-BE49-F238E27FC236}">
                <a16:creationId xmlns:a16="http://schemas.microsoft.com/office/drawing/2014/main" id="{15D3B826-F18A-4D96-8FB3-5A9486D4AB4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B28585B-4221-46C5-B7EA-69C6600DF70B}"/>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
        <p:nvSpPr>
          <p:cNvPr id="5" name="矩形 4">
            <a:extLst>
              <a:ext uri="{FF2B5EF4-FFF2-40B4-BE49-F238E27FC236}">
                <a16:creationId xmlns:a16="http://schemas.microsoft.com/office/drawing/2014/main" id="{F22661EF-3641-423C-A243-9F39BF26C405}"/>
              </a:ext>
            </a:extLst>
          </p:cNvPr>
          <p:cNvSpPr/>
          <p:nvPr userDrawn="1"/>
        </p:nvSpPr>
        <p:spPr>
          <a:xfrm>
            <a:off x="3048000" y="37142"/>
            <a:ext cx="6096000" cy="366575"/>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版权声明</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感谢您下载平台上提供的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作品，为了您和熊猫办公以及原创作者的利益，请勿复制、传播、销售，否则将承担法律责任！熊猫办公将对作品进行维权，按照传播下载次数进行十倍的索取赔偿！</a:t>
            </a:r>
            <a:endPar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在熊猫办公出售的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模板是免版税类（</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RF</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Royalty-Free</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）正版受</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中国人民共和国著作法</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和</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世界版权公约</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的保护，作品的所有权、版权和著作权归熊猫办公所有，您下载的是</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模板素材的使用权。</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不得将熊猫办公的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素材，本身用于再出售，或者出租、出借、转让、分销、发布或者作为礼物供他人使用，不得转授权、出卖、转让本协议或者本协议中的权利。</a:t>
            </a:r>
          </a:p>
        </p:txBody>
      </p:sp>
    </p:spTree>
    <p:extLst>
      <p:ext uri="{BB962C8B-B14F-4D97-AF65-F5344CB8AC3E}">
        <p14:creationId xmlns:p14="http://schemas.microsoft.com/office/powerpoint/2010/main" val="1901215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49C3A-3DC1-428F-8F50-1B20240304F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9E62F63-DDC0-4DC2-9753-C3C75B3DD9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7CE4CDF-458D-459D-8E8E-4332ED9F8262}"/>
              </a:ext>
            </a:extLst>
          </p:cNvPr>
          <p:cNvSpPr>
            <a:spLocks noGrp="1"/>
          </p:cNvSpPr>
          <p:nvPr>
            <p:ph type="dt" sz="half" idx="10"/>
          </p:nvPr>
        </p:nvSpPr>
        <p:spPr/>
        <p:txBody>
          <a:bodyPr/>
          <a:lstStyle/>
          <a:p>
            <a:fld id="{9666BCDC-19D3-4C79-9D8D-A6021DD5FC99}"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59835804-8B68-480F-A68B-222F3253E2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3B2F8C-97F8-4817-8A99-D165C2D438B4}"/>
              </a:ext>
            </a:extLst>
          </p:cNvPr>
          <p:cNvSpPr>
            <a:spLocks noGrp="1"/>
          </p:cNvSpPr>
          <p:nvPr>
            <p:ph type="sldNum" sz="quarter" idx="12"/>
          </p:nvPr>
        </p:nvSpPr>
        <p:spPr/>
        <p:txBody>
          <a:body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2783633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301F3-20D8-4302-8781-CBABE8385E8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8DA42DC-C039-4119-9AF9-E912619E8C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1CEC2CC-A9C7-43AC-9734-BB646AFFE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064E2FC-24B2-4F73-BEF1-382AF64013D6}"/>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F6E62EDD-2037-4B65-BD4A-5D4A5CA913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E3ABE9-68DE-4EFE-8D86-CD3649474D9F}"/>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570043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D7CF9-02F3-4712-A430-47AD8FE26FB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F6C0D4-F11A-48C8-B36A-B2E66B374A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5156FDA-CF3C-4461-BB7E-1A3535A1E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2C03BC3-87FB-4B96-A27D-6C4892855F54}"/>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20174B42-11CA-4B6F-857E-C31E17FF95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45B8EB-D082-493D-B7C5-84E9618F88DD}"/>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
        <p:nvSpPr>
          <p:cNvPr id="8" name="矩形 7">
            <a:extLst>
              <a:ext uri="{FF2B5EF4-FFF2-40B4-BE49-F238E27FC236}">
                <a16:creationId xmlns:a16="http://schemas.microsoft.com/office/drawing/2014/main" id="{F52EC62E-9419-4BB4-9E00-3950838093E6}"/>
              </a:ext>
            </a:extLst>
          </p:cNvPr>
          <p:cNvSpPr/>
          <p:nvPr userDrawn="1"/>
        </p:nvSpPr>
        <p:spPr>
          <a:xfrm>
            <a:off x="3048000" y="37142"/>
            <a:ext cx="6096000" cy="366575"/>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版权声明</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感谢您下载平台上提供的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作品，为了您和熊猫办公以及原创作者的利益，请勿复制、传播、销售，否则将承担法律责任！熊猫办公将对作品进行维权，按照传播下载次数进行十倍的索取赔偿！</a:t>
            </a:r>
            <a:endPar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在熊猫办公出售的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模板是免版税类（</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RF</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Royalty-Free</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）正版受</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中国人民共和国著作法</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和</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世界版权公约</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的保护，作品的所有权、版权和著作权归熊猫办公所有，您下载的是</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模板素材的使用权。</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不得将熊猫办公的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素材，本身用于再出售，或者出租、出借、转让、分销、发布或者作为礼物供他人使用，不得转授权、出卖、转让本协议或者本协议中的权利。</a:t>
            </a:r>
          </a:p>
        </p:txBody>
      </p:sp>
    </p:spTree>
    <p:extLst>
      <p:ext uri="{BB962C8B-B14F-4D97-AF65-F5344CB8AC3E}">
        <p14:creationId xmlns:p14="http://schemas.microsoft.com/office/powerpoint/2010/main" val="670144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0EEB7-7DE7-47FE-B32F-EAF592D83E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4BC09DB-3DB6-49D1-B585-54FCA94755A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4A6290-C547-4748-ACA2-73B04F88EEDF}"/>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B4C7E795-4363-4666-A84F-DFF2A5A3C5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3E3AF7-7E0E-40DB-B585-7F07A1A297FF}"/>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
        <p:nvSpPr>
          <p:cNvPr id="7" name="矩形 6">
            <a:extLst>
              <a:ext uri="{FF2B5EF4-FFF2-40B4-BE49-F238E27FC236}">
                <a16:creationId xmlns:a16="http://schemas.microsoft.com/office/drawing/2014/main" id="{56776B10-C15E-4FBD-8769-DE5D57485F13}"/>
              </a:ext>
            </a:extLst>
          </p:cNvPr>
          <p:cNvSpPr/>
          <p:nvPr userDrawn="1"/>
        </p:nvSpPr>
        <p:spPr>
          <a:xfrm>
            <a:off x="3048000" y="37142"/>
            <a:ext cx="6096000" cy="366575"/>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版权声明</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感谢您下载平台上提供的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作品，为了您和熊猫办公以及原创作者的利益，请勿复制、传播、销售，否则将承担法律责任！熊猫办公将对作品进行维权，按照传播下载次数进行十倍的索取赔偿！</a:t>
            </a:r>
            <a:endPar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在熊猫办公出售的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模板是免版税类（</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RF</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Royalty-Free</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）正版受</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中国人民共和国著作法</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和</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世界版权公约</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的保护，作品的所有权、版权和著作权归熊猫办公所有，您下载的是</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模板素材的使用权。</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不得将熊猫办公的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素材，本身用于再出售，或者出租、出借、转让、分销、发布或者作为礼物供他人使用，不得转授权、出卖、转让本协议或者本协议中的权利。</a:t>
            </a:r>
          </a:p>
        </p:txBody>
      </p:sp>
    </p:spTree>
    <p:extLst>
      <p:ext uri="{BB962C8B-B14F-4D97-AF65-F5344CB8AC3E}">
        <p14:creationId xmlns:p14="http://schemas.microsoft.com/office/powerpoint/2010/main" val="618202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C3C4AB-40DC-4A32-9D72-031A7EAD52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98D509-6DAF-47AD-9830-1D7E59017A6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B1A74BD-32C3-4834-9DBF-F81DBE437D50}"/>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90B8DEF5-11BD-4C27-B5F6-CF17D5D34B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245F24-1686-4C8F-954B-ECCD41CD1742}"/>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890719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020AA-F056-4702-8D92-F1A22C83074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A317C76-F5AB-45C1-A220-293AEA56A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FE2DB5B-18F9-4344-9767-AC15B55CFD99}"/>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EDE06A68-4C1A-483C-8A4D-E851AAA122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182DB9-C1D5-4135-977F-7C6481D8BA04}"/>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426443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CF56A-D856-4E8B-A000-C0688118E0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0DB945-C833-44B7-916C-AA74ADCAB7F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CEBA99A-564E-45A4-A473-93339F24A6CA}"/>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CCF028BE-6828-4DE5-9DA4-571FC78380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B0E031-935E-461B-8371-478D18423722}"/>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4608738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848D4-3C7E-4470-9D84-24E6E08A621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A01E6C1-606D-4A1F-B83E-531B9A7359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BDCFA6B-4CB3-4ED9-9315-93CDE55FB769}"/>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8519F9C1-6A8A-450B-87EC-62219F3F47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4199C9-5759-4B2F-8860-786B13BA8836}"/>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7037891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7893D-5D27-488F-8E2E-52D806BE2C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58F8BA-E7C8-436C-8020-46DBD089EA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E931ACD-ECAC-4AC0-B2CD-1E9F4218C8A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7FD6B6D-5176-4D1B-BE7D-6ACFA1D7C34F}"/>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65CF8225-BD93-4A18-8113-3B18F5C37F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4B8317-4929-41D5-9A54-FC1B3C2B44B3}"/>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824239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FF34E-E8D6-468D-A2FD-E10BDB4131B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D83E0A-F847-4B34-920C-63D4CF00D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89BD2C9-714F-4074-B1A4-A10F0ACEB7A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6593408-5818-482B-85C9-AD9D528B24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3E51EA1-FEA2-4378-838C-F7BD4E78626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8C2C7E6-417D-4B21-87E9-5B27CF828913}"/>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8" name="页脚占位符 7">
            <a:extLst>
              <a:ext uri="{FF2B5EF4-FFF2-40B4-BE49-F238E27FC236}">
                <a16:creationId xmlns:a16="http://schemas.microsoft.com/office/drawing/2014/main" id="{9F0BFFAF-B7D8-40FC-870E-369B2834C19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92980EA-F123-4A31-A4E5-CC67CCCD1301}"/>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8048004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CEBF9-ED69-4BBD-AB9C-2824C29416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6C91671-1605-4DA0-A8B4-31AB8C82589D}"/>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4" name="页脚占位符 3">
            <a:extLst>
              <a:ext uri="{FF2B5EF4-FFF2-40B4-BE49-F238E27FC236}">
                <a16:creationId xmlns:a16="http://schemas.microsoft.com/office/drawing/2014/main" id="{AF9070A3-3C27-4133-9CD2-1D0C2FD506C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B63662A-E352-49B4-957F-8319D596611A}"/>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90069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7F3ED-D96F-4069-B81B-2248A78BBC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EC2BC68-A3F4-4660-8F0C-496180C095D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A3F1302-44A6-480B-AD11-1871F240BEB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78D8824-20D8-4DBD-A9C2-29AA1C4E9D3A}"/>
              </a:ext>
            </a:extLst>
          </p:cNvPr>
          <p:cNvSpPr>
            <a:spLocks noGrp="1"/>
          </p:cNvSpPr>
          <p:nvPr>
            <p:ph type="dt" sz="half" idx="10"/>
          </p:nvPr>
        </p:nvSpPr>
        <p:spPr/>
        <p:txBody>
          <a:bodyPr/>
          <a:lstStyle/>
          <a:p>
            <a:fld id="{9666BCDC-19D3-4C79-9D8D-A6021DD5FC99}"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246D4716-14B8-4B1A-8AAD-EA3449F954E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59C3B1-3362-4350-B627-A47BD51F7F02}"/>
              </a:ext>
            </a:extLst>
          </p:cNvPr>
          <p:cNvSpPr>
            <a:spLocks noGrp="1"/>
          </p:cNvSpPr>
          <p:nvPr>
            <p:ph type="sldNum" sz="quarter" idx="12"/>
          </p:nvPr>
        </p:nvSpPr>
        <p:spPr/>
        <p:txBody>
          <a:body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34186690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7701A6-5534-463E-9D2B-86051BFE9AB4}"/>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3" name="页脚占位符 2">
            <a:extLst>
              <a:ext uri="{FF2B5EF4-FFF2-40B4-BE49-F238E27FC236}">
                <a16:creationId xmlns:a16="http://schemas.microsoft.com/office/drawing/2014/main" id="{15D3B826-F18A-4D96-8FB3-5A9486D4AB4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B28585B-4221-46C5-B7EA-69C6600DF70B}"/>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7582321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301F3-20D8-4302-8781-CBABE8385E8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8DA42DC-C039-4119-9AF9-E912619E8C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1CEC2CC-A9C7-43AC-9734-BB646AFFE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064E2FC-24B2-4F73-BEF1-382AF64013D6}"/>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F6E62EDD-2037-4B65-BD4A-5D4A5CA913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E3ABE9-68DE-4EFE-8D86-CD3649474D9F}"/>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5403397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D7CF9-02F3-4712-A430-47AD8FE26FB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F6C0D4-F11A-48C8-B36A-B2E66B374A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5156FDA-CF3C-4461-BB7E-1A3535A1E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2C03BC3-87FB-4B96-A27D-6C4892855F54}"/>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20174B42-11CA-4B6F-857E-C31E17FF95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45B8EB-D082-493D-B7C5-84E9618F88DD}"/>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40659311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0EEB7-7DE7-47FE-B32F-EAF592D83E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4BC09DB-3DB6-49D1-B585-54FCA94755A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4A6290-C547-4748-ACA2-73B04F88EEDF}"/>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B4C7E795-4363-4666-A84F-DFF2A5A3C5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3E3AF7-7E0E-40DB-B585-7F07A1A297FF}"/>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2807910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C3C4AB-40DC-4A32-9D72-031A7EAD52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98D509-6DAF-47AD-9830-1D7E59017A6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B1A74BD-32C3-4834-9DBF-F81DBE437D50}"/>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90B8DEF5-11BD-4C27-B5F6-CF17D5D34B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245F24-1686-4C8F-954B-ECCD41CD1742}"/>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1311164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D8240-3148-4746-BA4B-7B32B016BA5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B51CC32A-496B-42D5-8EC6-30D10EB5C1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0F25E7C-B1D9-4999-8D1F-ED84C4EE9A27}"/>
              </a:ext>
            </a:extLst>
          </p:cNvPr>
          <p:cNvSpPr>
            <a:spLocks noGrp="1"/>
          </p:cNvSpPr>
          <p:nvPr>
            <p:ph type="dt" sz="half" idx="10"/>
          </p:nvPr>
        </p:nvSpPr>
        <p:spPr/>
        <p:txBody>
          <a:bodyPr/>
          <a:lstStyle/>
          <a:p>
            <a:fld id="{0DA2CC75-8280-4D50-8556-C2874ADEF926}"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E18A7BBD-E847-449A-AA53-B3DBD3F53D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910074-A50B-4F6C-9D3A-997C16815E9A}"/>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371488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C06C8B-3FFA-465E-BBD4-66F625EA93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8D2C06C-38E0-4052-90C3-34D76C49CE7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4FF9F-64CF-48F0-9865-817A3C67139A}"/>
              </a:ext>
            </a:extLst>
          </p:cNvPr>
          <p:cNvSpPr>
            <a:spLocks noGrp="1"/>
          </p:cNvSpPr>
          <p:nvPr>
            <p:ph type="dt" sz="half" idx="10"/>
          </p:nvPr>
        </p:nvSpPr>
        <p:spPr/>
        <p:txBody>
          <a:bodyPr/>
          <a:lstStyle/>
          <a:p>
            <a:fld id="{0DA2CC75-8280-4D50-8556-C2874ADEF926}"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FBDFB08F-E192-48E0-9032-C1389CE0C2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655902-398F-4442-BFD8-731BAF5AAD04}"/>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2613678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A5E3A-4A41-4F73-A3A1-EC72B0904A3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9AFC29-6332-4492-9285-A0418B56BE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5A3F6DF-3B49-481C-8199-D371B240C94C}"/>
              </a:ext>
            </a:extLst>
          </p:cNvPr>
          <p:cNvSpPr>
            <a:spLocks noGrp="1"/>
          </p:cNvSpPr>
          <p:nvPr>
            <p:ph type="dt" sz="half" idx="10"/>
          </p:nvPr>
        </p:nvSpPr>
        <p:spPr/>
        <p:txBody>
          <a:bodyPr/>
          <a:lstStyle/>
          <a:p>
            <a:fld id="{0DA2CC75-8280-4D50-8556-C2874ADEF926}"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1598FB59-4AA8-45EA-9B9E-82D9B84BE8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B2A394-124D-4F37-9BD3-DD17561AEDB7}"/>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346198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F11B9-A495-4E50-B767-C28445DE4C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E66B8F-31CE-4C4A-BA93-E9868EAF51D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70A5FB8-642F-4221-8862-0F7DC55DB42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462E781-5F45-47EB-85D1-75BCC226BA2A}"/>
              </a:ext>
            </a:extLst>
          </p:cNvPr>
          <p:cNvSpPr>
            <a:spLocks noGrp="1"/>
          </p:cNvSpPr>
          <p:nvPr>
            <p:ph type="dt" sz="half" idx="10"/>
          </p:nvPr>
        </p:nvSpPr>
        <p:spPr/>
        <p:txBody>
          <a:bodyPr/>
          <a:lstStyle/>
          <a:p>
            <a:fld id="{0DA2CC75-8280-4D50-8556-C2874ADEF926}"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EE229F42-3063-4EC2-A927-2B503755B2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99879A-EFE9-4C35-8BC8-83B215514A23}"/>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859852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999036-B6F6-4846-9EBC-2D1E2101686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01D12E-4C54-40ED-BAD5-EA824CE69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C456FEA-986E-44D7-8675-9006DB4F6D9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C4BD64E-F292-41EA-A7CE-2DC8902639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4E11F10-D94A-4C55-9672-1DE9FA8F668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93CE2B1-BCED-4AF2-9798-454A9C47D976}"/>
              </a:ext>
            </a:extLst>
          </p:cNvPr>
          <p:cNvSpPr>
            <a:spLocks noGrp="1"/>
          </p:cNvSpPr>
          <p:nvPr>
            <p:ph type="dt" sz="half" idx="10"/>
          </p:nvPr>
        </p:nvSpPr>
        <p:spPr/>
        <p:txBody>
          <a:bodyPr/>
          <a:lstStyle/>
          <a:p>
            <a:fld id="{0DA2CC75-8280-4D50-8556-C2874ADEF926}" type="datetimeFigureOut">
              <a:rPr lang="zh-CN" altLang="en-US" smtClean="0"/>
              <a:t>2018/11/20</a:t>
            </a:fld>
            <a:endParaRPr lang="zh-CN" altLang="en-US"/>
          </a:p>
        </p:txBody>
      </p:sp>
      <p:sp>
        <p:nvSpPr>
          <p:cNvPr id="8" name="页脚占位符 7">
            <a:extLst>
              <a:ext uri="{FF2B5EF4-FFF2-40B4-BE49-F238E27FC236}">
                <a16:creationId xmlns:a16="http://schemas.microsoft.com/office/drawing/2014/main" id="{47E462DE-4C04-437B-9047-D94E6CB3B24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43BDB45-E029-4677-94CB-8A1A3DFA58D3}"/>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1081899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41BE2-4B2D-40CA-91BB-7CC3E483C13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A04B47-6F2B-4283-8671-9DC5285C66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873F2AA-E0E3-4BC9-A8D0-DEAD42B11F5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6E6E845-24D6-4BE4-8E6D-71D5AEC0B1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885878E-696F-4117-857B-D54080C997C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7D0B43E-09CB-400C-9AA4-B9BFBADED1D0}"/>
              </a:ext>
            </a:extLst>
          </p:cNvPr>
          <p:cNvSpPr>
            <a:spLocks noGrp="1"/>
          </p:cNvSpPr>
          <p:nvPr>
            <p:ph type="dt" sz="half" idx="10"/>
          </p:nvPr>
        </p:nvSpPr>
        <p:spPr/>
        <p:txBody>
          <a:bodyPr/>
          <a:lstStyle/>
          <a:p>
            <a:fld id="{9666BCDC-19D3-4C79-9D8D-A6021DD5FC99}" type="datetimeFigureOut">
              <a:rPr lang="zh-CN" altLang="en-US" smtClean="0"/>
              <a:t>2018/11/20</a:t>
            </a:fld>
            <a:endParaRPr lang="zh-CN" altLang="en-US"/>
          </a:p>
        </p:txBody>
      </p:sp>
      <p:sp>
        <p:nvSpPr>
          <p:cNvPr id="8" name="页脚占位符 7">
            <a:extLst>
              <a:ext uri="{FF2B5EF4-FFF2-40B4-BE49-F238E27FC236}">
                <a16:creationId xmlns:a16="http://schemas.microsoft.com/office/drawing/2014/main" id="{B4D047BE-0E90-4A1C-A6F4-2DF11EB7B1E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0F4ACC9-B03B-4C7E-8E75-57A83FA63F48}"/>
              </a:ext>
            </a:extLst>
          </p:cNvPr>
          <p:cNvSpPr>
            <a:spLocks noGrp="1"/>
          </p:cNvSpPr>
          <p:nvPr>
            <p:ph type="sldNum" sz="quarter" idx="12"/>
          </p:nvPr>
        </p:nvSpPr>
        <p:spPr/>
        <p:txBody>
          <a:body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21093061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E41ED8-8C3F-4EB3-92C5-33A0EAF4643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E4D1BAF-403B-4803-86C6-1E3AD3ABD134}"/>
              </a:ext>
            </a:extLst>
          </p:cNvPr>
          <p:cNvSpPr>
            <a:spLocks noGrp="1"/>
          </p:cNvSpPr>
          <p:nvPr>
            <p:ph type="dt" sz="half" idx="10"/>
          </p:nvPr>
        </p:nvSpPr>
        <p:spPr/>
        <p:txBody>
          <a:bodyPr/>
          <a:lstStyle/>
          <a:p>
            <a:fld id="{0DA2CC75-8280-4D50-8556-C2874ADEF926}" type="datetimeFigureOut">
              <a:rPr lang="zh-CN" altLang="en-US" smtClean="0"/>
              <a:t>2018/11/20</a:t>
            </a:fld>
            <a:endParaRPr lang="zh-CN" altLang="en-US"/>
          </a:p>
        </p:txBody>
      </p:sp>
      <p:sp>
        <p:nvSpPr>
          <p:cNvPr id="4" name="页脚占位符 3">
            <a:extLst>
              <a:ext uri="{FF2B5EF4-FFF2-40B4-BE49-F238E27FC236}">
                <a16:creationId xmlns:a16="http://schemas.microsoft.com/office/drawing/2014/main" id="{C2AA558D-D833-4A3D-AAC9-04655BB3275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EE9AE99-6EBB-4793-8E85-3D8E148BB240}"/>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1115514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222988-F7A5-40D8-93C2-FFC76DD6F132}"/>
              </a:ext>
            </a:extLst>
          </p:cNvPr>
          <p:cNvSpPr>
            <a:spLocks noGrp="1"/>
          </p:cNvSpPr>
          <p:nvPr>
            <p:ph type="dt" sz="half" idx="10"/>
          </p:nvPr>
        </p:nvSpPr>
        <p:spPr/>
        <p:txBody>
          <a:bodyPr/>
          <a:lstStyle/>
          <a:p>
            <a:fld id="{0DA2CC75-8280-4D50-8556-C2874ADEF926}" type="datetimeFigureOut">
              <a:rPr lang="zh-CN" altLang="en-US" smtClean="0"/>
              <a:t>2018/11/20</a:t>
            </a:fld>
            <a:endParaRPr lang="zh-CN" altLang="en-US"/>
          </a:p>
        </p:txBody>
      </p:sp>
      <p:sp>
        <p:nvSpPr>
          <p:cNvPr id="3" name="页脚占位符 2">
            <a:extLst>
              <a:ext uri="{FF2B5EF4-FFF2-40B4-BE49-F238E27FC236}">
                <a16:creationId xmlns:a16="http://schemas.microsoft.com/office/drawing/2014/main" id="{B09A7AB5-A93E-4BB9-B456-29E36D7D437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6456C9-71B0-4254-B323-89F5CF60FAE3}"/>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48337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D1FAB-B226-4561-BB40-8946875184E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FEEBC1-5908-46CD-8BE4-D21430F30C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0A38BA2-129C-4C83-91E4-70AE5F4B0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57F831B-A5D5-4402-B859-E8CC69FFA66C}"/>
              </a:ext>
            </a:extLst>
          </p:cNvPr>
          <p:cNvSpPr>
            <a:spLocks noGrp="1"/>
          </p:cNvSpPr>
          <p:nvPr>
            <p:ph type="dt" sz="half" idx="10"/>
          </p:nvPr>
        </p:nvSpPr>
        <p:spPr/>
        <p:txBody>
          <a:bodyPr/>
          <a:lstStyle/>
          <a:p>
            <a:fld id="{0DA2CC75-8280-4D50-8556-C2874ADEF926}"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8431C191-134A-47F1-A55C-C841FFD6C5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DD292E3-562D-4157-963D-FA5B17C5FF01}"/>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2522674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576ED4-9A28-4464-992D-FC79EF3E436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F03FEC-A4CC-4EAF-8556-78DF6C6E3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19E19BE-2FE5-436F-9DEC-0CF409025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A6F6EAA-3DF6-4EA4-9068-AEE5F78EF1E8}"/>
              </a:ext>
            </a:extLst>
          </p:cNvPr>
          <p:cNvSpPr>
            <a:spLocks noGrp="1"/>
          </p:cNvSpPr>
          <p:nvPr>
            <p:ph type="dt" sz="half" idx="10"/>
          </p:nvPr>
        </p:nvSpPr>
        <p:spPr/>
        <p:txBody>
          <a:bodyPr/>
          <a:lstStyle/>
          <a:p>
            <a:fld id="{0DA2CC75-8280-4D50-8556-C2874ADEF926}"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526C1105-777B-4977-97DA-DF5E17BD77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560B3E-6416-47DC-A8AE-3951B072C3D2}"/>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2568557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F3415-0A6E-4DE3-88B2-28E302089DA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E31FD0E-70F4-4FE8-BC80-B6DA28E8BE2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527977-21C6-4B35-81A1-E9ACD6844F4F}"/>
              </a:ext>
            </a:extLst>
          </p:cNvPr>
          <p:cNvSpPr>
            <a:spLocks noGrp="1"/>
          </p:cNvSpPr>
          <p:nvPr>
            <p:ph type="dt" sz="half" idx="10"/>
          </p:nvPr>
        </p:nvSpPr>
        <p:spPr/>
        <p:txBody>
          <a:bodyPr/>
          <a:lstStyle/>
          <a:p>
            <a:fld id="{0DA2CC75-8280-4D50-8556-C2874ADEF926}"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F50C14C7-634C-47F0-B111-6D43CB0918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7A43F5-75A1-4409-ADD1-D790DF592457}"/>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276686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EA7536-D96F-400A-84FA-EE043186855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D80802C-D1E2-4C80-BE8C-D027A1D80D0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55BE6F8-219E-413C-B399-2A6399D61FFD}"/>
              </a:ext>
            </a:extLst>
          </p:cNvPr>
          <p:cNvSpPr>
            <a:spLocks noGrp="1"/>
          </p:cNvSpPr>
          <p:nvPr>
            <p:ph type="dt" sz="half" idx="10"/>
          </p:nvPr>
        </p:nvSpPr>
        <p:spPr/>
        <p:txBody>
          <a:bodyPr/>
          <a:lstStyle/>
          <a:p>
            <a:fld id="{0DA2CC75-8280-4D50-8556-C2874ADEF926}"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9479AEE5-26EE-4C85-8E5E-E86011772B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C8C42C-BCED-4376-A8E1-FBA47CCFAAD6}"/>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
        <p:nvSpPr>
          <p:cNvPr id="7" name="文本框 6">
            <a:extLst>
              <a:ext uri="{FF2B5EF4-FFF2-40B4-BE49-F238E27FC236}">
                <a16:creationId xmlns:a16="http://schemas.microsoft.com/office/drawing/2014/main" id="{3FC8E0B0-E21F-4372-8D0F-E401BD7F0C7D}"/>
              </a:ext>
            </a:extLst>
          </p:cNvPr>
          <p:cNvSpPr txBox="1"/>
          <p:nvPr userDrawn="1"/>
        </p:nvSpPr>
        <p:spPr>
          <a:xfrm>
            <a:off x="4218317" y="2286000"/>
            <a:ext cx="3027872" cy="646331"/>
          </a:xfrm>
          <a:prstGeom prst="rect">
            <a:avLst/>
          </a:prstGeom>
          <a:noFill/>
        </p:spPr>
        <p:txBody>
          <a:bodyPr wrap="square" rtlCol="0">
            <a:spAutoFit/>
          </a:bodyPr>
          <a:lstStyle/>
          <a:p>
            <a:pPr algn="ctr"/>
            <a:r>
              <a:rPr lang="en-US" altLang="zh-CN" dirty="0">
                <a:solidFill>
                  <a:schemeClr val="bg1"/>
                </a:solidFill>
              </a:rPr>
              <a:t>www.tukuppt.com </a:t>
            </a:r>
            <a:r>
              <a:rPr lang="zh-CN" altLang="en-US" dirty="0">
                <a:solidFill>
                  <a:schemeClr val="bg1"/>
                </a:solidFill>
              </a:rPr>
              <a:t>熊猫办公 高效办公在熊猫</a:t>
            </a:r>
          </a:p>
        </p:txBody>
      </p:sp>
      <p:sp>
        <p:nvSpPr>
          <p:cNvPr id="8" name="文本框 7">
            <a:extLst>
              <a:ext uri="{FF2B5EF4-FFF2-40B4-BE49-F238E27FC236}">
                <a16:creationId xmlns:a16="http://schemas.microsoft.com/office/drawing/2014/main" id="{2A85526C-BB76-4590-B86E-39951DF37361}"/>
              </a:ext>
            </a:extLst>
          </p:cNvPr>
          <p:cNvSpPr txBox="1"/>
          <p:nvPr userDrawn="1"/>
        </p:nvSpPr>
        <p:spPr>
          <a:xfrm>
            <a:off x="4218316" y="3678129"/>
            <a:ext cx="5503653" cy="646331"/>
          </a:xfrm>
          <a:prstGeom prst="rect">
            <a:avLst/>
          </a:prstGeom>
          <a:noFill/>
        </p:spPr>
        <p:txBody>
          <a:bodyPr wrap="square" rtlCol="0">
            <a:spAutoFit/>
          </a:bodyPr>
          <a:lstStyle/>
          <a:p>
            <a:pPr algn="ctr"/>
            <a:r>
              <a:rPr lang="zh-CN" altLang="en-US" dirty="0">
                <a:solidFill>
                  <a:schemeClr val="bg1"/>
                </a:solidFill>
              </a:rPr>
              <a:t>该作品版权为熊猫办公所有，请勿盗版，否则我们将按照</a:t>
            </a:r>
            <a:r>
              <a:rPr lang="en-US" altLang="zh-CN" dirty="0">
                <a:solidFill>
                  <a:schemeClr val="bg1"/>
                </a:solidFill>
                <a:effectLst/>
              </a:rPr>
              <a:t>《</a:t>
            </a:r>
            <a:r>
              <a:rPr lang="zh-CN" altLang="en-US" dirty="0">
                <a:solidFill>
                  <a:schemeClr val="bg1"/>
                </a:solidFill>
                <a:effectLst/>
              </a:rPr>
              <a:t>中华人民共和国著作权法</a:t>
            </a:r>
            <a:r>
              <a:rPr lang="en-US" altLang="zh-CN" dirty="0">
                <a:solidFill>
                  <a:schemeClr val="bg1"/>
                </a:solidFill>
                <a:effectLst/>
              </a:rPr>
              <a:t>》</a:t>
            </a:r>
            <a:r>
              <a:rPr lang="zh-CN" altLang="en-US" dirty="0">
                <a:solidFill>
                  <a:schemeClr val="bg1"/>
                </a:solidFill>
                <a:effectLst/>
              </a:rPr>
              <a:t>进行维权工作。</a:t>
            </a:r>
            <a:endParaRPr lang="zh-CN" altLang="en-US" dirty="0">
              <a:solidFill>
                <a:schemeClr val="bg1"/>
              </a:solidFill>
            </a:endParaRPr>
          </a:p>
        </p:txBody>
      </p:sp>
    </p:spTree>
    <p:extLst>
      <p:ext uri="{BB962C8B-B14F-4D97-AF65-F5344CB8AC3E}">
        <p14:creationId xmlns:p14="http://schemas.microsoft.com/office/powerpoint/2010/main" val="371801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020AA-F056-4702-8D92-F1A22C83074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A317C76-F5AB-45C1-A220-293AEA56A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FE2DB5B-18F9-4344-9767-AC15B55CFD99}"/>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EDE06A68-4C1A-483C-8A4D-E851AAA122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182DB9-C1D5-4135-977F-7C6481D8BA04}"/>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324246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CF56A-D856-4E8B-A000-C0688118E0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0DB945-C833-44B7-916C-AA74ADCAB7F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CEBA99A-564E-45A4-A473-93339F24A6CA}"/>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CCF028BE-6828-4DE5-9DA4-571FC78380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B0E031-935E-461B-8371-478D18423722}"/>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771840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848D4-3C7E-4470-9D84-24E6E08A621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A01E6C1-606D-4A1F-B83E-531B9A7359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BDCFA6B-4CB3-4ED9-9315-93CDE55FB769}"/>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8519F9C1-6A8A-450B-87EC-62219F3F47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4199C9-5759-4B2F-8860-786B13BA8836}"/>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009352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7893D-5D27-488F-8E2E-52D806BE2C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58F8BA-E7C8-436C-8020-46DBD089EA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E931ACD-ECAC-4AC0-B2CD-1E9F4218C8A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7FD6B6D-5176-4D1B-BE7D-6ACFA1D7C34F}"/>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65CF8225-BD93-4A18-8113-3B18F5C37F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4B8317-4929-41D5-9A54-FC1B3C2B44B3}"/>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49721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578B0-27F7-4A60-9ACD-41FA16D1F57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EBF86A5-86D3-44D0-8248-7C54131B19FD}"/>
              </a:ext>
            </a:extLst>
          </p:cNvPr>
          <p:cNvSpPr>
            <a:spLocks noGrp="1"/>
          </p:cNvSpPr>
          <p:nvPr>
            <p:ph type="dt" sz="half" idx="10"/>
          </p:nvPr>
        </p:nvSpPr>
        <p:spPr/>
        <p:txBody>
          <a:bodyPr/>
          <a:lstStyle/>
          <a:p>
            <a:fld id="{9666BCDC-19D3-4C79-9D8D-A6021DD5FC99}" type="datetimeFigureOut">
              <a:rPr lang="zh-CN" altLang="en-US" smtClean="0"/>
              <a:t>2018/11/20</a:t>
            </a:fld>
            <a:endParaRPr lang="zh-CN" altLang="en-US"/>
          </a:p>
        </p:txBody>
      </p:sp>
      <p:sp>
        <p:nvSpPr>
          <p:cNvPr id="4" name="页脚占位符 3">
            <a:extLst>
              <a:ext uri="{FF2B5EF4-FFF2-40B4-BE49-F238E27FC236}">
                <a16:creationId xmlns:a16="http://schemas.microsoft.com/office/drawing/2014/main" id="{79989A3C-B7D1-4BDD-816D-9357E8984BE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E6F20B1-5FF4-406A-9DF9-CE4C5806E031}"/>
              </a:ext>
            </a:extLst>
          </p:cNvPr>
          <p:cNvSpPr>
            <a:spLocks noGrp="1"/>
          </p:cNvSpPr>
          <p:nvPr>
            <p:ph type="sldNum" sz="quarter" idx="12"/>
          </p:nvPr>
        </p:nvSpPr>
        <p:spPr/>
        <p:txBody>
          <a:body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8264067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FF34E-E8D6-468D-A2FD-E10BDB4131B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D83E0A-F847-4B34-920C-63D4CF00D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89BD2C9-714F-4074-B1A4-A10F0ACEB7A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6593408-5818-482B-85C9-AD9D528B24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3E51EA1-FEA2-4378-838C-F7BD4E78626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8C2C7E6-417D-4B21-87E9-5B27CF828913}"/>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8" name="页脚占位符 7">
            <a:extLst>
              <a:ext uri="{FF2B5EF4-FFF2-40B4-BE49-F238E27FC236}">
                <a16:creationId xmlns:a16="http://schemas.microsoft.com/office/drawing/2014/main" id="{9F0BFFAF-B7D8-40FC-870E-369B2834C19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92980EA-F123-4A31-A4E5-CC67CCCD1301}"/>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2569202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CEBF9-ED69-4BBD-AB9C-2824C29416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6C91671-1605-4DA0-A8B4-31AB8C82589D}"/>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4" name="页脚占位符 3">
            <a:extLst>
              <a:ext uri="{FF2B5EF4-FFF2-40B4-BE49-F238E27FC236}">
                <a16:creationId xmlns:a16="http://schemas.microsoft.com/office/drawing/2014/main" id="{AF9070A3-3C27-4133-9CD2-1D0C2FD506C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B63662A-E352-49B4-957F-8319D596611A}"/>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3311823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7701A6-5534-463E-9D2B-86051BFE9AB4}"/>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3" name="页脚占位符 2">
            <a:extLst>
              <a:ext uri="{FF2B5EF4-FFF2-40B4-BE49-F238E27FC236}">
                <a16:creationId xmlns:a16="http://schemas.microsoft.com/office/drawing/2014/main" id="{15D3B826-F18A-4D96-8FB3-5A9486D4AB4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B28585B-4221-46C5-B7EA-69C6600DF70B}"/>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580371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301F3-20D8-4302-8781-CBABE8385E8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8DA42DC-C039-4119-9AF9-E912619E8C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1CEC2CC-A9C7-43AC-9734-BB646AFFE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064E2FC-24B2-4F73-BEF1-382AF64013D6}"/>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F6E62EDD-2037-4B65-BD4A-5D4A5CA913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E3ABE9-68DE-4EFE-8D86-CD3649474D9F}"/>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000799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D7CF9-02F3-4712-A430-47AD8FE26FB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F6C0D4-F11A-48C8-B36A-B2E66B374A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5156FDA-CF3C-4461-BB7E-1A3535A1E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2C03BC3-87FB-4B96-A27D-6C4892855F54}"/>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20174B42-11CA-4B6F-857E-C31E17FF95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45B8EB-D082-493D-B7C5-84E9618F88DD}"/>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318860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0EEB7-7DE7-47FE-B32F-EAF592D83E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4BC09DB-3DB6-49D1-B585-54FCA94755A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4A6290-C547-4748-ACA2-73B04F88EEDF}"/>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B4C7E795-4363-4666-A84F-DFF2A5A3C5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3E3AF7-7E0E-40DB-B585-7F07A1A297FF}"/>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621552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C3C4AB-40DC-4A32-9D72-031A7EAD52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98D509-6DAF-47AD-9830-1D7E59017A6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B1A74BD-32C3-4834-9DBF-F81DBE437D50}"/>
              </a:ext>
            </a:extLst>
          </p:cNvPr>
          <p:cNvSpPr>
            <a:spLocks noGrp="1"/>
          </p:cNvSpPr>
          <p:nvPr>
            <p:ph type="dt" sz="half" idx="10"/>
          </p:nvPr>
        </p:nvSpPr>
        <p:spPr/>
        <p:txBody>
          <a:body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90B8DEF5-11BD-4C27-B5F6-CF17D5D34B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245F24-1686-4C8F-954B-ECCD41CD1742}"/>
              </a:ext>
            </a:extLst>
          </p:cNvPr>
          <p:cNvSpPr>
            <a:spLocks noGrp="1"/>
          </p:cNvSpPr>
          <p:nvPr>
            <p:ph type="sldNum" sz="quarter" idx="12"/>
          </p:nvPr>
        </p:nvSpPr>
        <p:spPr/>
        <p:txBody>
          <a:body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446796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09BA80E-D470-4D02-8675-602A8BE9EF95}"/>
              </a:ext>
            </a:extLst>
          </p:cNvPr>
          <p:cNvSpPr>
            <a:spLocks noGrp="1"/>
          </p:cNvSpPr>
          <p:nvPr>
            <p:ph type="dt" sz="half" idx="10"/>
          </p:nvPr>
        </p:nvSpPr>
        <p:spPr/>
        <p:txBody>
          <a:bodyPr/>
          <a:lstStyle/>
          <a:p>
            <a:fld id="{9666BCDC-19D3-4C79-9D8D-A6021DD5FC99}" type="datetimeFigureOut">
              <a:rPr lang="zh-CN" altLang="en-US" smtClean="0"/>
              <a:t>2018/11/20</a:t>
            </a:fld>
            <a:endParaRPr lang="zh-CN" altLang="en-US"/>
          </a:p>
        </p:txBody>
      </p:sp>
      <p:sp>
        <p:nvSpPr>
          <p:cNvPr id="3" name="页脚占位符 2">
            <a:extLst>
              <a:ext uri="{FF2B5EF4-FFF2-40B4-BE49-F238E27FC236}">
                <a16:creationId xmlns:a16="http://schemas.microsoft.com/office/drawing/2014/main" id="{517BE1D4-F26A-4A31-B239-904B4C83525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CA55C62-A406-4538-9609-361D1F883B46}"/>
              </a:ext>
            </a:extLst>
          </p:cNvPr>
          <p:cNvSpPr>
            <a:spLocks noGrp="1"/>
          </p:cNvSpPr>
          <p:nvPr>
            <p:ph type="sldNum" sz="quarter" idx="12"/>
          </p:nvPr>
        </p:nvSpPr>
        <p:spPr/>
        <p:txBody>
          <a:body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418668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42EA0-B2AA-4139-A3E0-BF71DE2FE1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F3608D4-0658-47B3-A3F1-A773C7A51C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52D8625-42D5-45A7-A51F-7F6B3BD67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E0921A5-1567-4496-9284-C9AE4034EB8D}"/>
              </a:ext>
            </a:extLst>
          </p:cNvPr>
          <p:cNvSpPr>
            <a:spLocks noGrp="1"/>
          </p:cNvSpPr>
          <p:nvPr>
            <p:ph type="dt" sz="half" idx="10"/>
          </p:nvPr>
        </p:nvSpPr>
        <p:spPr/>
        <p:txBody>
          <a:bodyPr/>
          <a:lstStyle/>
          <a:p>
            <a:fld id="{9666BCDC-19D3-4C79-9D8D-A6021DD5FC99}"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B65FFCED-4B1A-4B8A-9A04-E5FD201C74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CD55BE-1607-4A3F-A3AA-391C79CA068A}"/>
              </a:ext>
            </a:extLst>
          </p:cNvPr>
          <p:cNvSpPr>
            <a:spLocks noGrp="1"/>
          </p:cNvSpPr>
          <p:nvPr>
            <p:ph type="sldNum" sz="quarter" idx="12"/>
          </p:nvPr>
        </p:nvSpPr>
        <p:spPr/>
        <p:txBody>
          <a:body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2923716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1BBF8-EF51-46C3-B5AA-75B0800F77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6D495DF-10CC-402D-A76E-5AF6D3CD65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B68EEA7-E699-4490-AFB6-DFEEA31CB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70F80DB-B275-4854-B22B-A5AF6F5B4FE9}"/>
              </a:ext>
            </a:extLst>
          </p:cNvPr>
          <p:cNvSpPr>
            <a:spLocks noGrp="1"/>
          </p:cNvSpPr>
          <p:nvPr>
            <p:ph type="dt" sz="half" idx="10"/>
          </p:nvPr>
        </p:nvSpPr>
        <p:spPr/>
        <p:txBody>
          <a:bodyPr/>
          <a:lstStyle/>
          <a:p>
            <a:fld id="{9666BCDC-19D3-4C79-9D8D-A6021DD5FC99}" type="datetimeFigureOut">
              <a:rPr lang="zh-CN" altLang="en-US" smtClean="0"/>
              <a:t>2018/11/20</a:t>
            </a:fld>
            <a:endParaRPr lang="zh-CN" altLang="en-US"/>
          </a:p>
        </p:txBody>
      </p:sp>
      <p:sp>
        <p:nvSpPr>
          <p:cNvPr id="6" name="页脚占位符 5">
            <a:extLst>
              <a:ext uri="{FF2B5EF4-FFF2-40B4-BE49-F238E27FC236}">
                <a16:creationId xmlns:a16="http://schemas.microsoft.com/office/drawing/2014/main" id="{D793DDEC-BD04-4B36-AF2B-034AFBFF87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84FFC9-1E72-4E0C-859D-B54CB494C440}"/>
              </a:ext>
            </a:extLst>
          </p:cNvPr>
          <p:cNvSpPr>
            <a:spLocks noGrp="1"/>
          </p:cNvSpPr>
          <p:nvPr>
            <p:ph type="sldNum" sz="quarter" idx="12"/>
          </p:nvPr>
        </p:nvSpPr>
        <p:spPr/>
        <p:txBody>
          <a:body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927307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2257D8-0DB1-408C-8FA5-465D74C7B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38C7ADB-4B37-4476-B845-8F8D50738B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E368783-2AC0-48C9-AAC8-0788385D34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66BCDC-19D3-4C79-9D8D-A6021DD5FC99}"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D8EEFBCC-6F04-4EBB-9618-51747C3209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88E20B1-F9B3-4CCC-82FE-F145AD6E81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2E0CB-59B1-4C26-9B93-489D55E790AC}" type="slidenum">
              <a:rPr lang="zh-CN" altLang="en-US" smtClean="0"/>
              <a:t>‹#›</a:t>
            </a:fld>
            <a:endParaRPr lang="zh-CN" altLang="en-US"/>
          </a:p>
        </p:txBody>
      </p:sp>
    </p:spTree>
    <p:extLst>
      <p:ext uri="{BB962C8B-B14F-4D97-AF65-F5344CB8AC3E}">
        <p14:creationId xmlns:p14="http://schemas.microsoft.com/office/powerpoint/2010/main" val="823719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04FACD-1321-4670-9085-D7B3CEFF5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2939F41-114C-43D6-8F83-CBE98DF5FF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2C3D655-E0D4-491A-B5A4-64EB48B80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98ED40FD-E2E5-479D-AE27-035A55DD4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8260A76-AAD6-4E6A-AEFB-C79C410A5C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14528162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04FACD-1321-4670-9085-D7B3CEFF5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2939F41-114C-43D6-8F83-CBE98DF5FF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2C3D655-E0D4-491A-B5A4-64EB48B80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98ED40FD-E2E5-479D-AE27-035A55DD4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8260A76-AAD6-4E6A-AEFB-C79C410A5C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64A0B-1269-4C7F-8AF9-BF6FF4824D83}" type="slidenum">
              <a:rPr lang="zh-CN" altLang="en-US" smtClean="0"/>
              <a:t>‹#›</a:t>
            </a:fld>
            <a:endParaRPr lang="zh-CN" altLang="en-US"/>
          </a:p>
        </p:txBody>
      </p:sp>
      <p:sp>
        <p:nvSpPr>
          <p:cNvPr id="7" name="矩形 6">
            <a:extLst>
              <a:ext uri="{FF2B5EF4-FFF2-40B4-BE49-F238E27FC236}">
                <a16:creationId xmlns:a16="http://schemas.microsoft.com/office/drawing/2014/main" id="{7737E472-85A1-4F54-B9DC-A03D04D89C3C}"/>
              </a:ext>
            </a:extLst>
          </p:cNvPr>
          <p:cNvSpPr/>
          <p:nvPr userDrawn="1"/>
        </p:nvSpPr>
        <p:spPr>
          <a:xfrm>
            <a:off x="3048000" y="37142"/>
            <a:ext cx="6096000" cy="366575"/>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版权声明</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感谢您下载平台上提供的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作品，为了您和熊猫办公以及原创作者的利益，请勿复制、传播、销售，否则将承担法律责任！熊猫办公将对作品进行维权，按照传播下载次数进行十倍的索取赔偿！</a:t>
            </a:r>
            <a:endPar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在熊猫办公出售的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模板是免版税类（</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RF</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Royalty-Free</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）正版受</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中国人民共和国著作法</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和</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世界版权公约</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的保护，作品的所有权、版权和著作权归熊猫办公所有，您下载的是</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模板素材的使用权。</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不得将熊猫办公的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素材，本身用于再出售，或者出租、出借、转让、分销、发布或者作为礼物供他人使用，不得转授权、出卖、转让本协议或者本协议中的权利。</a:t>
            </a:r>
          </a:p>
        </p:txBody>
      </p:sp>
    </p:spTree>
    <p:extLst>
      <p:ext uri="{BB962C8B-B14F-4D97-AF65-F5344CB8AC3E}">
        <p14:creationId xmlns:p14="http://schemas.microsoft.com/office/powerpoint/2010/main" val="22743146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04FACD-1321-4670-9085-D7B3CEFF5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2939F41-114C-43D6-8F83-CBE98DF5FF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2C3D655-E0D4-491A-B5A4-64EB48B80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98ED40FD-E2E5-479D-AE27-035A55DD4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8260A76-AAD6-4E6A-AEFB-C79C410A5C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64A0B-1269-4C7F-8AF9-BF6FF4824D83}" type="slidenum">
              <a:rPr lang="zh-CN" altLang="en-US" smtClean="0"/>
              <a:t>‹#›</a:t>
            </a:fld>
            <a:endParaRPr lang="zh-CN" altLang="en-US"/>
          </a:p>
        </p:txBody>
      </p:sp>
      <p:sp>
        <p:nvSpPr>
          <p:cNvPr id="7" name="矩形 6">
            <a:extLst>
              <a:ext uri="{FF2B5EF4-FFF2-40B4-BE49-F238E27FC236}">
                <a16:creationId xmlns:a16="http://schemas.microsoft.com/office/drawing/2014/main" id="{07B80CC1-FF3D-4947-B67A-93D4FC384C35}"/>
              </a:ext>
            </a:extLst>
          </p:cNvPr>
          <p:cNvSpPr/>
          <p:nvPr userDrawn="1"/>
        </p:nvSpPr>
        <p:spPr>
          <a:xfrm>
            <a:off x="3048000" y="37142"/>
            <a:ext cx="6096000" cy="366575"/>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版权声明</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感谢您下载平台上提供的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作品，为了您和熊猫办公以及原创作者的利益，请勿复制、传播、销售，否则将承担法律责任！熊猫办公将对作品进行维权，按照传播下载次数进行十倍的索取赔偿！</a:t>
            </a:r>
            <a:endPar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在熊猫办公出售的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模板是免版税类（</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RF</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Royalty-Free</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）正版受</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中国人民共和国著作法</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和</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世界版权公约</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的保护，作品的所有权、版权和著作权归熊猫办公所有，您下载的是</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模板素材的使用权。</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不得将熊猫办公的</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模板、</a:t>
            </a:r>
            <a:r>
              <a:rPr kumimoji="0" lang="en-US" altLang="zh-CN"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PPT</a:t>
            </a:r>
            <a:r>
              <a:rPr kumimoji="0" lang="zh-CN" altLang="en-US" sz="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素材，本身用于再出售，或者出租、出借、转让、分销、发布或者作为礼物供他人使用，不得转授权、出卖、转让本协议或者本协议中的权利。</a:t>
            </a:r>
          </a:p>
        </p:txBody>
      </p:sp>
    </p:spTree>
    <p:extLst>
      <p:ext uri="{BB962C8B-B14F-4D97-AF65-F5344CB8AC3E}">
        <p14:creationId xmlns:p14="http://schemas.microsoft.com/office/powerpoint/2010/main" val="3650402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29047F-5DE1-40DA-AC24-00876ED9E4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2D65A70-6F68-4B83-92A0-6D80F28C95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7F1EB68C-B904-4D82-949D-22E3B851D4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2CC75-8280-4D50-8556-C2874ADEF926}"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836AE24F-59F4-4360-AE82-7A8125C36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A32B3F-6528-4220-A583-FE0D755461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179239289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04FACD-1321-4670-9085-D7B3CEFF5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2939F41-114C-43D6-8F83-CBE98DF5FF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2C3D655-E0D4-491A-B5A4-64EB48B80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FEE79-F4E1-4A9B-8986-1FCFEC532965}" type="datetimeFigureOut">
              <a:rPr lang="zh-CN" altLang="en-US" smtClean="0"/>
              <a:t>2018/11/20</a:t>
            </a:fld>
            <a:endParaRPr lang="zh-CN" altLang="en-US"/>
          </a:p>
        </p:txBody>
      </p:sp>
      <p:sp>
        <p:nvSpPr>
          <p:cNvPr id="5" name="页脚占位符 4">
            <a:extLst>
              <a:ext uri="{FF2B5EF4-FFF2-40B4-BE49-F238E27FC236}">
                <a16:creationId xmlns:a16="http://schemas.microsoft.com/office/drawing/2014/main" id="{98ED40FD-E2E5-479D-AE27-035A55DD4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8260A76-AAD6-4E6A-AEFB-C79C410A5C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64A0B-1269-4C7F-8AF9-BF6FF4824D83}" type="slidenum">
              <a:rPr lang="zh-CN" altLang="en-US" smtClean="0"/>
              <a:t>‹#›</a:t>
            </a:fld>
            <a:endParaRPr lang="zh-CN" altLang="en-US"/>
          </a:p>
        </p:txBody>
      </p:sp>
    </p:spTree>
    <p:extLst>
      <p:ext uri="{BB962C8B-B14F-4D97-AF65-F5344CB8AC3E}">
        <p14:creationId xmlns:p14="http://schemas.microsoft.com/office/powerpoint/2010/main" val="74475808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hyperlink" Target="http://www.tukuppt.com/ppt/" TargetMode="External"/><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FF09AE8-62E7-41A1-9310-ED17F12BA0BE}"/>
              </a:ext>
            </a:extLst>
          </p:cNvPr>
          <p:cNvGrpSpPr/>
          <p:nvPr/>
        </p:nvGrpSpPr>
        <p:grpSpPr>
          <a:xfrm>
            <a:off x="396496" y="285750"/>
            <a:ext cx="2574689" cy="369332"/>
            <a:chOff x="396496" y="285750"/>
            <a:chExt cx="2574689" cy="369332"/>
          </a:xfrm>
        </p:grpSpPr>
        <p:grpSp>
          <p:nvGrpSpPr>
            <p:cNvPr id="53" name="组合 52">
              <a:extLst>
                <a:ext uri="{FF2B5EF4-FFF2-40B4-BE49-F238E27FC236}">
                  <a16:creationId xmlns:a16="http://schemas.microsoft.com/office/drawing/2014/main" id="{1CE8EA7D-055B-41E5-8F8C-B39D6D5F2347}"/>
                </a:ext>
              </a:extLst>
            </p:cNvPr>
            <p:cNvGrpSpPr/>
            <p:nvPr/>
          </p:nvGrpSpPr>
          <p:grpSpPr>
            <a:xfrm>
              <a:off x="396496" y="315688"/>
              <a:ext cx="636482" cy="309457"/>
              <a:chOff x="4552950" y="482600"/>
              <a:chExt cx="636482" cy="309457"/>
            </a:xfrm>
            <a:solidFill>
              <a:srgbClr val="03CBE7"/>
            </a:solidFill>
          </p:grpSpPr>
          <p:sp>
            <p:nvSpPr>
              <p:cNvPr id="54" name="矩形: 圆角 53">
                <a:extLst>
                  <a:ext uri="{FF2B5EF4-FFF2-40B4-BE49-F238E27FC236}">
                    <a16:creationId xmlns:a16="http://schemas.microsoft.com/office/drawing/2014/main" id="{DF6BEF82-6D85-427A-A787-160E2AC2E7DA}"/>
                  </a:ext>
                </a:extLst>
              </p:cNvPr>
              <p:cNvSpPr/>
              <p:nvPr/>
            </p:nvSpPr>
            <p:spPr>
              <a:xfrm>
                <a:off x="4552950" y="482600"/>
                <a:ext cx="636482" cy="656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55" name="矩形: 圆角 54">
                <a:extLst>
                  <a:ext uri="{FF2B5EF4-FFF2-40B4-BE49-F238E27FC236}">
                    <a16:creationId xmlns:a16="http://schemas.microsoft.com/office/drawing/2014/main" id="{EE286776-1CDE-48D3-9B6E-2F2B6F05FF5B}"/>
                  </a:ext>
                </a:extLst>
              </p:cNvPr>
              <p:cNvSpPr/>
              <p:nvPr/>
            </p:nvSpPr>
            <p:spPr>
              <a:xfrm>
                <a:off x="4552950" y="604520"/>
                <a:ext cx="636482" cy="656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56" name="矩形: 圆角 55">
                <a:extLst>
                  <a:ext uri="{FF2B5EF4-FFF2-40B4-BE49-F238E27FC236}">
                    <a16:creationId xmlns:a16="http://schemas.microsoft.com/office/drawing/2014/main" id="{FA3AB8A2-3B77-4B82-AAA0-97212CE5A67D}"/>
                  </a:ext>
                </a:extLst>
              </p:cNvPr>
              <p:cNvSpPr/>
              <p:nvPr/>
            </p:nvSpPr>
            <p:spPr>
              <a:xfrm>
                <a:off x="4552950" y="726440"/>
                <a:ext cx="636482" cy="656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sp>
          <p:nvSpPr>
            <p:cNvPr id="57" name="文本框 56">
              <a:extLst>
                <a:ext uri="{FF2B5EF4-FFF2-40B4-BE49-F238E27FC236}">
                  <a16:creationId xmlns:a16="http://schemas.microsoft.com/office/drawing/2014/main" id="{659CBF31-8A24-41A7-99F4-8F60FC0DDA82}"/>
                </a:ext>
              </a:extLst>
            </p:cNvPr>
            <p:cNvSpPr txBox="1"/>
            <p:nvPr/>
          </p:nvSpPr>
          <p:spPr>
            <a:xfrm>
              <a:off x="1112888" y="285750"/>
              <a:ext cx="18582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思源黑体 Bold"/>
                  <a:ea typeface="思源黑体 Bold"/>
                  <a:cs typeface="+mn-cs"/>
                </a:rPr>
                <a:t>添加公司</a:t>
              </a:r>
              <a:r>
                <a:rPr kumimoji="0" lang="en-US" altLang="zh-CN" sz="1800" b="0" i="0" u="none" strike="noStrike" kern="1200" cap="none" spc="0" normalizeH="0" baseline="0" noProof="0" dirty="0">
                  <a:ln>
                    <a:noFill/>
                  </a:ln>
                  <a:solidFill>
                    <a:prstClr val="white"/>
                  </a:solidFill>
                  <a:effectLst/>
                  <a:uLnTx/>
                  <a:uFillTx/>
                  <a:latin typeface="思源黑体 Bold"/>
                  <a:ea typeface="思源黑体 Bold"/>
                  <a:cs typeface="+mn-cs"/>
                </a:rPr>
                <a:t>LOGO</a:t>
              </a:r>
              <a:endParaRPr kumimoji="0" lang="zh-CN" altLang="en-US" sz="1800" b="0" i="0" u="none" strike="noStrike" kern="1200" cap="none" spc="0" normalizeH="0" baseline="0" noProof="0" dirty="0">
                <a:ln>
                  <a:noFill/>
                </a:ln>
                <a:solidFill>
                  <a:prstClr val="white"/>
                </a:solidFill>
                <a:effectLst/>
                <a:uLnTx/>
                <a:uFillTx/>
                <a:latin typeface="思源黑体 Bold"/>
                <a:ea typeface="思源黑体 Bold"/>
                <a:cs typeface="+mn-cs"/>
              </a:endParaRPr>
            </a:p>
          </p:txBody>
        </p:sp>
      </p:grpSp>
      <p:sp>
        <p:nvSpPr>
          <p:cNvPr id="60" name="文本框 59">
            <a:extLst>
              <a:ext uri="{FF2B5EF4-FFF2-40B4-BE49-F238E27FC236}">
                <a16:creationId xmlns:a16="http://schemas.microsoft.com/office/drawing/2014/main" id="{BD9F80FD-6C16-4D71-8295-02E55D95174E}"/>
              </a:ext>
            </a:extLst>
          </p:cNvPr>
          <p:cNvSpPr txBox="1"/>
          <p:nvPr/>
        </p:nvSpPr>
        <p:spPr>
          <a:xfrm>
            <a:off x="10091365" y="4523091"/>
            <a:ext cx="163974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思源黑体 Bold"/>
                <a:ea typeface="思源黑体 Bold"/>
                <a:cs typeface="+mn-cs"/>
              </a:rPr>
              <a:t>部门：设计部</a:t>
            </a:r>
          </a:p>
        </p:txBody>
      </p:sp>
      <p:sp>
        <p:nvSpPr>
          <p:cNvPr id="61" name="文本框 60">
            <a:extLst>
              <a:ext uri="{FF2B5EF4-FFF2-40B4-BE49-F238E27FC236}">
                <a16:creationId xmlns:a16="http://schemas.microsoft.com/office/drawing/2014/main" id="{07B3F137-F42F-46FC-9897-DAC2E38287EB}"/>
              </a:ext>
            </a:extLst>
          </p:cNvPr>
          <p:cNvSpPr txBox="1"/>
          <p:nvPr/>
        </p:nvSpPr>
        <p:spPr>
          <a:xfrm>
            <a:off x="6883601" y="4075819"/>
            <a:ext cx="4847505"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汇报人：熊猫办公</a:t>
            </a:r>
            <a:r>
              <a:rPr kumimoji="0" lang="en-US" altLang="zh-CN"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汇报日期：</a:t>
            </a:r>
            <a:r>
              <a:rPr kumimoji="0" lang="en-US" altLang="zh-CN"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20XX</a:t>
            </a:r>
            <a:r>
              <a:rPr kumimoji="0" lang="zh-CN" altLang="en-US"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X</a:t>
            </a:r>
            <a:r>
              <a:rPr kumimoji="0" lang="zh-CN" altLang="en-US"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月</a:t>
            </a:r>
            <a:r>
              <a:rPr kumimoji="0" lang="en-US" altLang="zh-CN"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X</a:t>
            </a:r>
            <a:r>
              <a:rPr kumimoji="0" lang="zh-CN" altLang="en-US"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日</a:t>
            </a:r>
          </a:p>
        </p:txBody>
      </p:sp>
      <p:pic>
        <p:nvPicPr>
          <p:cNvPr id="62" name="纯音乐">
            <a:hlinkClick r:id="" action="ppaction://media"/>
            <a:extLst>
              <a:ext uri="{FF2B5EF4-FFF2-40B4-BE49-F238E27FC236}">
                <a16:creationId xmlns:a16="http://schemas.microsoft.com/office/drawing/2014/main" id="{4A8A1B8C-642C-4FC6-BE56-8699FD55AB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9957" y="109869"/>
            <a:ext cx="609600" cy="609600"/>
          </a:xfrm>
          <a:prstGeom prst="rect">
            <a:avLst/>
          </a:prstGeom>
        </p:spPr>
      </p:pic>
      <p:grpSp>
        <p:nvGrpSpPr>
          <p:cNvPr id="4" name="组合 3">
            <a:extLst>
              <a:ext uri="{FF2B5EF4-FFF2-40B4-BE49-F238E27FC236}">
                <a16:creationId xmlns:a16="http://schemas.microsoft.com/office/drawing/2014/main" id="{141511A3-8AAA-4CE4-A5D7-A817907DADEF}"/>
              </a:ext>
            </a:extLst>
          </p:cNvPr>
          <p:cNvGrpSpPr/>
          <p:nvPr/>
        </p:nvGrpSpPr>
        <p:grpSpPr>
          <a:xfrm>
            <a:off x="-1563240" y="604356"/>
            <a:ext cx="6095505" cy="5465596"/>
            <a:chOff x="481378" y="323102"/>
            <a:chExt cx="6095505" cy="5465596"/>
          </a:xfrm>
        </p:grpSpPr>
        <p:pic>
          <p:nvPicPr>
            <p:cNvPr id="51" name="图片 50">
              <a:extLst>
                <a:ext uri="{FF2B5EF4-FFF2-40B4-BE49-F238E27FC236}">
                  <a16:creationId xmlns:a16="http://schemas.microsoft.com/office/drawing/2014/main" id="{57D8603F-794C-4E13-BF78-9175F0B521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378" y="1355176"/>
              <a:ext cx="4433522" cy="4433522"/>
            </a:xfrm>
            <a:prstGeom prst="rect">
              <a:avLst/>
            </a:prstGeom>
          </p:spPr>
        </p:pic>
        <p:sp>
          <p:nvSpPr>
            <p:cNvPr id="17" name="文本框 16">
              <a:extLst>
                <a:ext uri="{FF2B5EF4-FFF2-40B4-BE49-F238E27FC236}">
                  <a16:creationId xmlns:a16="http://schemas.microsoft.com/office/drawing/2014/main" id="{6E26C6A0-C1EE-4F76-B40D-C9E67405DA2B}"/>
                </a:ext>
              </a:extLst>
            </p:cNvPr>
            <p:cNvSpPr txBox="1"/>
            <p:nvPr/>
          </p:nvSpPr>
          <p:spPr>
            <a:xfrm rot="2088481">
              <a:off x="4103453" y="323102"/>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2</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sp>
          <p:nvSpPr>
            <p:cNvPr id="18" name="文本框 17">
              <a:extLst>
                <a:ext uri="{FF2B5EF4-FFF2-40B4-BE49-F238E27FC236}">
                  <a16:creationId xmlns:a16="http://schemas.microsoft.com/office/drawing/2014/main" id="{0B34C8CC-1CFD-4DA1-BA78-F88225C4B9E5}"/>
                </a:ext>
              </a:extLst>
            </p:cNvPr>
            <p:cNvSpPr txBox="1"/>
            <p:nvPr/>
          </p:nvSpPr>
          <p:spPr>
            <a:xfrm rot="3106265">
              <a:off x="4950234" y="1393826"/>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0</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sp>
          <p:nvSpPr>
            <p:cNvPr id="19" name="文本框 18">
              <a:extLst>
                <a:ext uri="{FF2B5EF4-FFF2-40B4-BE49-F238E27FC236}">
                  <a16:creationId xmlns:a16="http://schemas.microsoft.com/office/drawing/2014/main" id="{78A64447-A08F-4114-A271-9DE77DD1498E}"/>
                </a:ext>
              </a:extLst>
            </p:cNvPr>
            <p:cNvSpPr txBox="1"/>
            <p:nvPr/>
          </p:nvSpPr>
          <p:spPr>
            <a:xfrm rot="5400000">
              <a:off x="5370420" y="3059607"/>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1</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sp>
          <p:nvSpPr>
            <p:cNvPr id="20" name="文本框 19">
              <a:extLst>
                <a:ext uri="{FF2B5EF4-FFF2-40B4-BE49-F238E27FC236}">
                  <a16:creationId xmlns:a16="http://schemas.microsoft.com/office/drawing/2014/main" id="{9BE9776D-ECA0-4F89-AEAC-363E808FC003}"/>
                </a:ext>
              </a:extLst>
            </p:cNvPr>
            <p:cNvSpPr txBox="1"/>
            <p:nvPr/>
          </p:nvSpPr>
          <p:spPr>
            <a:xfrm rot="7292613">
              <a:off x="4816422" y="4486193"/>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9</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grpSp>
      <p:grpSp>
        <p:nvGrpSpPr>
          <p:cNvPr id="30" name="组合 29" hidden="1">
            <a:extLst>
              <a:ext uri="{FF2B5EF4-FFF2-40B4-BE49-F238E27FC236}">
                <a16:creationId xmlns:a16="http://schemas.microsoft.com/office/drawing/2014/main" id="{101565A0-0937-40AC-9BC1-DF3603E10292}"/>
              </a:ext>
            </a:extLst>
          </p:cNvPr>
          <p:cNvGrpSpPr/>
          <p:nvPr/>
        </p:nvGrpSpPr>
        <p:grpSpPr>
          <a:xfrm>
            <a:off x="-1563240" y="604356"/>
            <a:ext cx="6095505" cy="5465596"/>
            <a:chOff x="481378" y="323102"/>
            <a:chExt cx="6095505" cy="5465596"/>
          </a:xfrm>
        </p:grpSpPr>
        <p:pic>
          <p:nvPicPr>
            <p:cNvPr id="31" name="图片 30">
              <a:extLst>
                <a:ext uri="{FF2B5EF4-FFF2-40B4-BE49-F238E27FC236}">
                  <a16:creationId xmlns:a16="http://schemas.microsoft.com/office/drawing/2014/main" id="{413F994A-8091-47EE-AD9F-5BBB0BCAA3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378" y="1355176"/>
              <a:ext cx="4433522" cy="4433522"/>
            </a:xfrm>
            <a:prstGeom prst="rect">
              <a:avLst/>
            </a:prstGeom>
          </p:spPr>
        </p:pic>
        <p:sp>
          <p:nvSpPr>
            <p:cNvPr id="32" name="文本框 31">
              <a:extLst>
                <a:ext uri="{FF2B5EF4-FFF2-40B4-BE49-F238E27FC236}">
                  <a16:creationId xmlns:a16="http://schemas.microsoft.com/office/drawing/2014/main" id="{1A39BE71-B583-42ED-AE85-98F23ECB8050}"/>
                </a:ext>
              </a:extLst>
            </p:cNvPr>
            <p:cNvSpPr txBox="1"/>
            <p:nvPr/>
          </p:nvSpPr>
          <p:spPr>
            <a:xfrm rot="2088481">
              <a:off x="4103453" y="323102"/>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2</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sp>
          <p:nvSpPr>
            <p:cNvPr id="33" name="文本框 32">
              <a:extLst>
                <a:ext uri="{FF2B5EF4-FFF2-40B4-BE49-F238E27FC236}">
                  <a16:creationId xmlns:a16="http://schemas.microsoft.com/office/drawing/2014/main" id="{A7BF2682-CF52-41EB-8B3A-C848BC029FBD}"/>
                </a:ext>
              </a:extLst>
            </p:cNvPr>
            <p:cNvSpPr txBox="1"/>
            <p:nvPr/>
          </p:nvSpPr>
          <p:spPr>
            <a:xfrm rot="3106265">
              <a:off x="4950234" y="1393826"/>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0</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sp>
          <p:nvSpPr>
            <p:cNvPr id="34" name="文本框 33">
              <a:extLst>
                <a:ext uri="{FF2B5EF4-FFF2-40B4-BE49-F238E27FC236}">
                  <a16:creationId xmlns:a16="http://schemas.microsoft.com/office/drawing/2014/main" id="{B53907EE-D7D9-4370-A17A-DCFE64E3D18A}"/>
                </a:ext>
              </a:extLst>
            </p:cNvPr>
            <p:cNvSpPr txBox="1"/>
            <p:nvPr/>
          </p:nvSpPr>
          <p:spPr>
            <a:xfrm rot="5400000">
              <a:off x="5370420" y="3059607"/>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1</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sp>
          <p:nvSpPr>
            <p:cNvPr id="35" name="文本框 34">
              <a:extLst>
                <a:ext uri="{FF2B5EF4-FFF2-40B4-BE49-F238E27FC236}">
                  <a16:creationId xmlns:a16="http://schemas.microsoft.com/office/drawing/2014/main" id="{A09C6469-95E1-41C5-8167-9C8E17A21954}"/>
                </a:ext>
              </a:extLst>
            </p:cNvPr>
            <p:cNvSpPr txBox="1"/>
            <p:nvPr/>
          </p:nvSpPr>
          <p:spPr>
            <a:xfrm rot="7292613">
              <a:off x="4816422" y="4486193"/>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9</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grpSp>
      <p:grpSp>
        <p:nvGrpSpPr>
          <p:cNvPr id="36" name="组合 35" hidden="1">
            <a:extLst>
              <a:ext uri="{FF2B5EF4-FFF2-40B4-BE49-F238E27FC236}">
                <a16:creationId xmlns:a16="http://schemas.microsoft.com/office/drawing/2014/main" id="{700E5CBF-5821-4E80-AA9B-AC2106DAB79E}"/>
              </a:ext>
            </a:extLst>
          </p:cNvPr>
          <p:cNvGrpSpPr/>
          <p:nvPr/>
        </p:nvGrpSpPr>
        <p:grpSpPr>
          <a:xfrm>
            <a:off x="-1563240" y="604356"/>
            <a:ext cx="6095505" cy="5465596"/>
            <a:chOff x="481378" y="323102"/>
            <a:chExt cx="6095505" cy="5465596"/>
          </a:xfrm>
        </p:grpSpPr>
        <p:pic>
          <p:nvPicPr>
            <p:cNvPr id="37" name="图片 36">
              <a:extLst>
                <a:ext uri="{FF2B5EF4-FFF2-40B4-BE49-F238E27FC236}">
                  <a16:creationId xmlns:a16="http://schemas.microsoft.com/office/drawing/2014/main" id="{E587DAD5-4A02-4384-B245-A405F97615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378" y="1355176"/>
              <a:ext cx="4433522" cy="4433522"/>
            </a:xfrm>
            <a:prstGeom prst="rect">
              <a:avLst/>
            </a:prstGeom>
          </p:spPr>
        </p:pic>
        <p:sp>
          <p:nvSpPr>
            <p:cNvPr id="38" name="文本框 37">
              <a:extLst>
                <a:ext uri="{FF2B5EF4-FFF2-40B4-BE49-F238E27FC236}">
                  <a16:creationId xmlns:a16="http://schemas.microsoft.com/office/drawing/2014/main" id="{3B80A234-E8D5-45BF-B6F9-F1473247B74A}"/>
                </a:ext>
              </a:extLst>
            </p:cNvPr>
            <p:cNvSpPr txBox="1"/>
            <p:nvPr/>
          </p:nvSpPr>
          <p:spPr>
            <a:xfrm rot="2088481">
              <a:off x="4103453" y="323102"/>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2</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sp>
          <p:nvSpPr>
            <p:cNvPr id="39" name="文本框 38">
              <a:extLst>
                <a:ext uri="{FF2B5EF4-FFF2-40B4-BE49-F238E27FC236}">
                  <a16:creationId xmlns:a16="http://schemas.microsoft.com/office/drawing/2014/main" id="{86058191-1D74-4D1B-9F95-AF7C4EDA5742}"/>
                </a:ext>
              </a:extLst>
            </p:cNvPr>
            <p:cNvSpPr txBox="1"/>
            <p:nvPr/>
          </p:nvSpPr>
          <p:spPr>
            <a:xfrm rot="3106265">
              <a:off x="4950234" y="1393826"/>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0</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sp>
          <p:nvSpPr>
            <p:cNvPr id="40" name="文本框 39">
              <a:extLst>
                <a:ext uri="{FF2B5EF4-FFF2-40B4-BE49-F238E27FC236}">
                  <a16:creationId xmlns:a16="http://schemas.microsoft.com/office/drawing/2014/main" id="{FFDB47D9-725B-453C-AD73-37CD0C03151D}"/>
                </a:ext>
              </a:extLst>
            </p:cNvPr>
            <p:cNvSpPr txBox="1"/>
            <p:nvPr/>
          </p:nvSpPr>
          <p:spPr>
            <a:xfrm rot="5400000">
              <a:off x="5370420" y="3059607"/>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1</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sp>
          <p:nvSpPr>
            <p:cNvPr id="41" name="文本框 40">
              <a:extLst>
                <a:ext uri="{FF2B5EF4-FFF2-40B4-BE49-F238E27FC236}">
                  <a16:creationId xmlns:a16="http://schemas.microsoft.com/office/drawing/2014/main" id="{161D85CC-0460-4DE3-A04B-558B8402AF36}"/>
                </a:ext>
              </a:extLst>
            </p:cNvPr>
            <p:cNvSpPr txBox="1"/>
            <p:nvPr/>
          </p:nvSpPr>
          <p:spPr>
            <a:xfrm rot="7292613">
              <a:off x="4816422" y="4486193"/>
              <a:ext cx="966376" cy="1446550"/>
            </a:xfrm>
            <a:prstGeom prst="rect">
              <a:avLst/>
            </a:prstGeom>
            <a:noFill/>
            <a:effectLst>
              <a:reflection blurRad="6350" stA="52000" endA="300" endPos="35000" dir="5400000" sy="-100000" algn="bl" rotWithShape="0"/>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9</a:t>
              </a:r>
              <a:endParaRPr kumimoji="0" lang="zh-CN" altLang="en-US" sz="8800" b="0" i="0" u="none" strike="noStrike" kern="1200" cap="none" spc="0" normalizeH="0" baseline="0" noProof="0" dirty="0">
                <a:ln>
                  <a:noFill/>
                </a:ln>
                <a:gradFill>
                  <a:gsLst>
                    <a:gs pos="90179">
                      <a:srgbClr val="14D3CE"/>
                    </a:gs>
                    <a:gs pos="29000">
                      <a:srgbClr val="14D3CE"/>
                    </a:gs>
                    <a:gs pos="57000">
                      <a:srgbClr val="207E8F"/>
                    </a:gs>
                    <a:gs pos="0">
                      <a:srgbClr val="2699AC"/>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grpSp>
      <p:sp>
        <p:nvSpPr>
          <p:cNvPr id="42" name="文本框 41">
            <a:extLst>
              <a:ext uri="{FF2B5EF4-FFF2-40B4-BE49-F238E27FC236}">
                <a16:creationId xmlns:a16="http://schemas.microsoft.com/office/drawing/2014/main" id="{0543EC66-C0A2-4DD3-856D-8DF59F74915B}"/>
              </a:ext>
            </a:extLst>
          </p:cNvPr>
          <p:cNvSpPr txBox="1"/>
          <p:nvPr/>
        </p:nvSpPr>
        <p:spPr>
          <a:xfrm>
            <a:off x="7020569" y="1990514"/>
            <a:ext cx="646649" cy="646331"/>
          </a:xfrm>
          <a:prstGeom prst="rect">
            <a:avLst/>
          </a:prstGeom>
          <a:noFill/>
        </p:spPr>
        <p:txBody>
          <a:bodyPr wrap="square" rtlCol="0">
            <a:spAutoFit/>
          </a:bodyPr>
          <a:lstStyle/>
          <a:p>
            <a:pPr algn="r"/>
            <a:r>
              <a:rPr lang="zh-CN" altLang="en-US" sz="360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海</a:t>
            </a:r>
          </a:p>
        </p:txBody>
      </p:sp>
      <p:sp>
        <p:nvSpPr>
          <p:cNvPr id="43" name="文本框 42">
            <a:extLst>
              <a:ext uri="{FF2B5EF4-FFF2-40B4-BE49-F238E27FC236}">
                <a16:creationId xmlns:a16="http://schemas.microsoft.com/office/drawing/2014/main" id="{32E82805-B77D-4369-9382-482F9C19043B}"/>
              </a:ext>
            </a:extLst>
          </p:cNvPr>
          <p:cNvSpPr txBox="1"/>
          <p:nvPr/>
        </p:nvSpPr>
        <p:spPr>
          <a:xfrm>
            <a:off x="6512583" y="1990514"/>
            <a:ext cx="646649" cy="646331"/>
          </a:xfrm>
          <a:prstGeom prst="rect">
            <a:avLst/>
          </a:prstGeom>
          <a:noFill/>
        </p:spPr>
        <p:txBody>
          <a:bodyPr wrap="square" rtlCol="0">
            <a:spAutoFit/>
          </a:bodyPr>
          <a:lstStyle/>
          <a:p>
            <a:pPr algn="r"/>
            <a:r>
              <a:rPr lang="zh-CN" altLang="en-US" sz="360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上</a:t>
            </a:r>
          </a:p>
        </p:txBody>
      </p:sp>
      <p:sp>
        <p:nvSpPr>
          <p:cNvPr id="44" name="文本框 43">
            <a:extLst>
              <a:ext uri="{FF2B5EF4-FFF2-40B4-BE49-F238E27FC236}">
                <a16:creationId xmlns:a16="http://schemas.microsoft.com/office/drawing/2014/main" id="{456F28C6-3947-4883-A81C-9C33D326C6DB}"/>
              </a:ext>
            </a:extLst>
          </p:cNvPr>
          <p:cNvSpPr txBox="1"/>
          <p:nvPr/>
        </p:nvSpPr>
        <p:spPr>
          <a:xfrm>
            <a:off x="8036541" y="1990514"/>
            <a:ext cx="646649" cy="646331"/>
          </a:xfrm>
          <a:prstGeom prst="rect">
            <a:avLst/>
          </a:prstGeom>
          <a:noFill/>
        </p:spPr>
        <p:txBody>
          <a:bodyPr wrap="square" rtlCol="0">
            <a:spAutoFit/>
          </a:bodyPr>
          <a:lstStyle/>
          <a:p>
            <a:pPr algn="r"/>
            <a:r>
              <a:rPr lang="zh-CN" altLang="en-US" sz="360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猫</a:t>
            </a:r>
          </a:p>
        </p:txBody>
      </p:sp>
      <p:sp>
        <p:nvSpPr>
          <p:cNvPr id="45" name="文本框 44">
            <a:extLst>
              <a:ext uri="{FF2B5EF4-FFF2-40B4-BE49-F238E27FC236}">
                <a16:creationId xmlns:a16="http://schemas.microsoft.com/office/drawing/2014/main" id="{4079F9DF-9B0E-49B2-A825-A39CB7271060}"/>
              </a:ext>
            </a:extLst>
          </p:cNvPr>
          <p:cNvSpPr txBox="1"/>
          <p:nvPr/>
        </p:nvSpPr>
        <p:spPr>
          <a:xfrm>
            <a:off x="7528555" y="1990514"/>
            <a:ext cx="646649" cy="646331"/>
          </a:xfrm>
          <a:prstGeom prst="rect">
            <a:avLst/>
          </a:prstGeom>
          <a:noFill/>
        </p:spPr>
        <p:txBody>
          <a:bodyPr wrap="square" rtlCol="0">
            <a:spAutoFit/>
          </a:bodyPr>
          <a:lstStyle/>
          <a:p>
            <a:pPr algn="r"/>
            <a:r>
              <a:rPr lang="zh-CN" altLang="en-US" sz="360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熊</a:t>
            </a:r>
          </a:p>
        </p:txBody>
      </p:sp>
      <p:sp>
        <p:nvSpPr>
          <p:cNvPr id="46" name="文本框 45">
            <a:extLst>
              <a:ext uri="{FF2B5EF4-FFF2-40B4-BE49-F238E27FC236}">
                <a16:creationId xmlns:a16="http://schemas.microsoft.com/office/drawing/2014/main" id="{462A02AB-B226-4525-A877-67216190B1B8}"/>
              </a:ext>
            </a:extLst>
          </p:cNvPr>
          <p:cNvSpPr txBox="1"/>
          <p:nvPr/>
        </p:nvSpPr>
        <p:spPr>
          <a:xfrm>
            <a:off x="9052513" y="1990514"/>
            <a:ext cx="646649" cy="646331"/>
          </a:xfrm>
          <a:prstGeom prst="rect">
            <a:avLst/>
          </a:prstGeom>
          <a:noFill/>
        </p:spPr>
        <p:txBody>
          <a:bodyPr wrap="square" rtlCol="0">
            <a:spAutoFit/>
          </a:bodyPr>
          <a:lstStyle/>
          <a:p>
            <a:pPr algn="r"/>
            <a:r>
              <a:rPr lang="zh-CN" altLang="en-US" sz="360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公</a:t>
            </a:r>
          </a:p>
        </p:txBody>
      </p:sp>
      <p:sp>
        <p:nvSpPr>
          <p:cNvPr id="47" name="文本框 46">
            <a:extLst>
              <a:ext uri="{FF2B5EF4-FFF2-40B4-BE49-F238E27FC236}">
                <a16:creationId xmlns:a16="http://schemas.microsoft.com/office/drawing/2014/main" id="{BB7A0695-6872-4115-92DF-C4751FB6779C}"/>
              </a:ext>
            </a:extLst>
          </p:cNvPr>
          <p:cNvSpPr txBox="1"/>
          <p:nvPr/>
        </p:nvSpPr>
        <p:spPr>
          <a:xfrm>
            <a:off x="8544527" y="1990514"/>
            <a:ext cx="646649" cy="646331"/>
          </a:xfrm>
          <a:prstGeom prst="rect">
            <a:avLst/>
          </a:prstGeom>
          <a:noFill/>
        </p:spPr>
        <p:txBody>
          <a:bodyPr wrap="square" rtlCol="0">
            <a:spAutoFit/>
          </a:bodyPr>
          <a:lstStyle/>
          <a:p>
            <a:pPr algn="r"/>
            <a:r>
              <a:rPr lang="zh-CN" altLang="en-US" sz="360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办</a:t>
            </a:r>
          </a:p>
        </p:txBody>
      </p:sp>
      <p:sp>
        <p:nvSpPr>
          <p:cNvPr id="48" name="文本框 47">
            <a:extLst>
              <a:ext uri="{FF2B5EF4-FFF2-40B4-BE49-F238E27FC236}">
                <a16:creationId xmlns:a16="http://schemas.microsoft.com/office/drawing/2014/main" id="{E1D5B0D7-EC60-4E47-902F-A6CA3F02FCC0}"/>
              </a:ext>
            </a:extLst>
          </p:cNvPr>
          <p:cNvSpPr txBox="1"/>
          <p:nvPr/>
        </p:nvSpPr>
        <p:spPr>
          <a:xfrm>
            <a:off x="10068485" y="1990514"/>
            <a:ext cx="646649" cy="646331"/>
          </a:xfrm>
          <a:prstGeom prst="rect">
            <a:avLst/>
          </a:prstGeom>
          <a:noFill/>
        </p:spPr>
        <p:txBody>
          <a:bodyPr wrap="square" rtlCol="0">
            <a:spAutoFit/>
          </a:bodyPr>
          <a:lstStyle/>
          <a:p>
            <a:pPr algn="r"/>
            <a:r>
              <a:rPr lang="zh-CN" altLang="en-US" sz="360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限</a:t>
            </a:r>
          </a:p>
        </p:txBody>
      </p:sp>
      <p:sp>
        <p:nvSpPr>
          <p:cNvPr id="49" name="文本框 48">
            <a:extLst>
              <a:ext uri="{FF2B5EF4-FFF2-40B4-BE49-F238E27FC236}">
                <a16:creationId xmlns:a16="http://schemas.microsoft.com/office/drawing/2014/main" id="{EE2C8F4C-7E09-4507-8A44-AE42BC915D3D}"/>
              </a:ext>
            </a:extLst>
          </p:cNvPr>
          <p:cNvSpPr txBox="1"/>
          <p:nvPr/>
        </p:nvSpPr>
        <p:spPr>
          <a:xfrm>
            <a:off x="9560499" y="1990514"/>
            <a:ext cx="646649" cy="646331"/>
          </a:xfrm>
          <a:prstGeom prst="rect">
            <a:avLst/>
          </a:prstGeom>
          <a:noFill/>
        </p:spPr>
        <p:txBody>
          <a:bodyPr wrap="square" rtlCol="0">
            <a:spAutoFit/>
          </a:bodyPr>
          <a:lstStyle/>
          <a:p>
            <a:pPr algn="r"/>
            <a:r>
              <a:rPr lang="zh-CN" altLang="en-US" sz="360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有</a:t>
            </a:r>
          </a:p>
        </p:txBody>
      </p:sp>
      <p:sp>
        <p:nvSpPr>
          <p:cNvPr id="58" name="文本框 57">
            <a:extLst>
              <a:ext uri="{FF2B5EF4-FFF2-40B4-BE49-F238E27FC236}">
                <a16:creationId xmlns:a16="http://schemas.microsoft.com/office/drawing/2014/main" id="{C593C983-2F9D-4F01-B28E-3BD8507579CA}"/>
              </a:ext>
            </a:extLst>
          </p:cNvPr>
          <p:cNvSpPr txBox="1"/>
          <p:nvPr/>
        </p:nvSpPr>
        <p:spPr>
          <a:xfrm>
            <a:off x="11084457" y="1990514"/>
            <a:ext cx="646649" cy="646331"/>
          </a:xfrm>
          <a:prstGeom prst="rect">
            <a:avLst/>
          </a:prstGeom>
          <a:noFill/>
        </p:spPr>
        <p:txBody>
          <a:bodyPr wrap="square" rtlCol="0">
            <a:spAutoFit/>
          </a:bodyPr>
          <a:lstStyle/>
          <a:p>
            <a:pPr algn="r"/>
            <a:r>
              <a:rPr lang="zh-CN" altLang="en-US" sz="360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司</a:t>
            </a:r>
          </a:p>
        </p:txBody>
      </p:sp>
      <p:sp>
        <p:nvSpPr>
          <p:cNvPr id="63" name="文本框 62">
            <a:extLst>
              <a:ext uri="{FF2B5EF4-FFF2-40B4-BE49-F238E27FC236}">
                <a16:creationId xmlns:a16="http://schemas.microsoft.com/office/drawing/2014/main" id="{3E0F5A4B-BD83-40B7-9DEF-5A68ED7395B7}"/>
              </a:ext>
            </a:extLst>
          </p:cNvPr>
          <p:cNvSpPr txBox="1"/>
          <p:nvPr/>
        </p:nvSpPr>
        <p:spPr>
          <a:xfrm>
            <a:off x="10576471" y="1990514"/>
            <a:ext cx="646649" cy="646331"/>
          </a:xfrm>
          <a:prstGeom prst="rect">
            <a:avLst/>
          </a:prstGeom>
          <a:noFill/>
        </p:spPr>
        <p:txBody>
          <a:bodyPr wrap="square" rtlCol="0">
            <a:spAutoFit/>
          </a:bodyPr>
          <a:lstStyle/>
          <a:p>
            <a:pPr algn="r"/>
            <a:r>
              <a:rPr lang="zh-CN" altLang="en-US" sz="360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公</a:t>
            </a:r>
          </a:p>
        </p:txBody>
      </p:sp>
      <p:sp>
        <p:nvSpPr>
          <p:cNvPr id="64" name="文本框 63">
            <a:extLst>
              <a:ext uri="{FF2B5EF4-FFF2-40B4-BE49-F238E27FC236}">
                <a16:creationId xmlns:a16="http://schemas.microsoft.com/office/drawing/2014/main" id="{32194D09-E36C-4153-B67C-851D13D7D005}"/>
              </a:ext>
            </a:extLst>
          </p:cNvPr>
          <p:cNvSpPr txBox="1"/>
          <p:nvPr/>
        </p:nvSpPr>
        <p:spPr>
          <a:xfrm>
            <a:off x="5913231" y="2848500"/>
            <a:ext cx="893004"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工</a:t>
            </a:r>
          </a:p>
        </p:txBody>
      </p:sp>
      <p:sp>
        <p:nvSpPr>
          <p:cNvPr id="65" name="文本框 64">
            <a:extLst>
              <a:ext uri="{FF2B5EF4-FFF2-40B4-BE49-F238E27FC236}">
                <a16:creationId xmlns:a16="http://schemas.microsoft.com/office/drawing/2014/main" id="{F28721D5-6F07-4D5D-BC34-ACBC68C14E9B}"/>
              </a:ext>
            </a:extLst>
          </p:cNvPr>
          <p:cNvSpPr txBox="1"/>
          <p:nvPr/>
        </p:nvSpPr>
        <p:spPr>
          <a:xfrm>
            <a:off x="6621001" y="2848500"/>
            <a:ext cx="893004"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作</a:t>
            </a:r>
          </a:p>
        </p:txBody>
      </p:sp>
      <p:sp>
        <p:nvSpPr>
          <p:cNvPr id="66" name="文本框 65">
            <a:extLst>
              <a:ext uri="{FF2B5EF4-FFF2-40B4-BE49-F238E27FC236}">
                <a16:creationId xmlns:a16="http://schemas.microsoft.com/office/drawing/2014/main" id="{077FFB47-13A7-40FA-9C29-7E1D8E8EC19F}"/>
              </a:ext>
            </a:extLst>
          </p:cNvPr>
          <p:cNvSpPr txBox="1"/>
          <p:nvPr/>
        </p:nvSpPr>
        <p:spPr>
          <a:xfrm>
            <a:off x="7328771" y="2848500"/>
            <a:ext cx="893004"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6000" noProof="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总</a:t>
            </a:r>
            <a:endParaRPr kumimoji="0" lang="zh-CN" altLang="en-US" sz="6000" b="0" i="0" u="none" strike="noStrike" kern="1200" cap="none" spc="0" normalizeH="0" baseline="0" noProof="0" dirty="0">
              <a:ln>
                <a:noFill/>
              </a:ln>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sp>
        <p:nvSpPr>
          <p:cNvPr id="67" name="文本框 66">
            <a:extLst>
              <a:ext uri="{FF2B5EF4-FFF2-40B4-BE49-F238E27FC236}">
                <a16:creationId xmlns:a16="http://schemas.microsoft.com/office/drawing/2014/main" id="{6B6E1DDD-3E41-4313-AA54-87B228644543}"/>
              </a:ext>
            </a:extLst>
          </p:cNvPr>
          <p:cNvSpPr txBox="1"/>
          <p:nvPr/>
        </p:nvSpPr>
        <p:spPr>
          <a:xfrm>
            <a:off x="8036541" y="2848500"/>
            <a:ext cx="893004"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结</a:t>
            </a:r>
          </a:p>
        </p:txBody>
      </p:sp>
      <p:sp>
        <p:nvSpPr>
          <p:cNvPr id="68" name="文本框 67">
            <a:extLst>
              <a:ext uri="{FF2B5EF4-FFF2-40B4-BE49-F238E27FC236}">
                <a16:creationId xmlns:a16="http://schemas.microsoft.com/office/drawing/2014/main" id="{2D4F4CDD-F8AD-4F58-B68E-FFB4687F227F}"/>
              </a:ext>
            </a:extLst>
          </p:cNvPr>
          <p:cNvSpPr txBox="1"/>
          <p:nvPr/>
        </p:nvSpPr>
        <p:spPr>
          <a:xfrm>
            <a:off x="8744311" y="2848500"/>
            <a:ext cx="893004"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6000" dirty="0">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latin typeface="思源黑体 CN Bold" panose="020B0800000000000000" pitchFamily="34" charset="-122"/>
                <a:ea typeface="思源黑体 CN Bold" panose="020B0800000000000000" pitchFamily="34" charset="-122"/>
              </a:rPr>
              <a:t>通</a:t>
            </a:r>
            <a:endParaRPr kumimoji="0" lang="zh-CN" altLang="en-US" sz="6000" b="0" i="0" u="none" strike="noStrike" kern="1200" cap="none" spc="0" normalizeH="0" baseline="0" noProof="0" dirty="0">
              <a:ln>
                <a:noFill/>
              </a:ln>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endParaRPr>
          </a:p>
        </p:txBody>
      </p:sp>
      <p:sp>
        <p:nvSpPr>
          <p:cNvPr id="69" name="文本框 68">
            <a:extLst>
              <a:ext uri="{FF2B5EF4-FFF2-40B4-BE49-F238E27FC236}">
                <a16:creationId xmlns:a16="http://schemas.microsoft.com/office/drawing/2014/main" id="{B8F39DAC-6C1C-4170-B588-C267FA1C5633}"/>
              </a:ext>
            </a:extLst>
          </p:cNvPr>
          <p:cNvSpPr txBox="1"/>
          <p:nvPr/>
        </p:nvSpPr>
        <p:spPr>
          <a:xfrm>
            <a:off x="9452081" y="2848500"/>
            <a:ext cx="893004"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用</a:t>
            </a:r>
          </a:p>
        </p:txBody>
      </p:sp>
      <p:sp>
        <p:nvSpPr>
          <p:cNvPr id="70" name="文本框 69">
            <a:extLst>
              <a:ext uri="{FF2B5EF4-FFF2-40B4-BE49-F238E27FC236}">
                <a16:creationId xmlns:a16="http://schemas.microsoft.com/office/drawing/2014/main" id="{05EC87D4-F8DD-4EB6-BD4A-CA7110C6483D}"/>
              </a:ext>
            </a:extLst>
          </p:cNvPr>
          <p:cNvSpPr txBox="1"/>
          <p:nvPr/>
        </p:nvSpPr>
        <p:spPr>
          <a:xfrm>
            <a:off x="10159851" y="2848500"/>
            <a:ext cx="893004"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模</a:t>
            </a:r>
          </a:p>
        </p:txBody>
      </p:sp>
      <p:sp>
        <p:nvSpPr>
          <p:cNvPr id="71" name="文本框 70">
            <a:extLst>
              <a:ext uri="{FF2B5EF4-FFF2-40B4-BE49-F238E27FC236}">
                <a16:creationId xmlns:a16="http://schemas.microsoft.com/office/drawing/2014/main" id="{C9F36F36-22A3-4444-8B8A-A6F500A84607}"/>
              </a:ext>
            </a:extLst>
          </p:cNvPr>
          <p:cNvSpPr txBox="1"/>
          <p:nvPr/>
        </p:nvSpPr>
        <p:spPr>
          <a:xfrm>
            <a:off x="10867619" y="2848500"/>
            <a:ext cx="893004"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58059">
                      <a:srgbClr val="207E8F"/>
                    </a:gs>
                    <a:gs pos="36000">
                      <a:srgbClr val="14D3CE"/>
                    </a:gs>
                    <a:gs pos="0">
                      <a:srgbClr val="2699AC"/>
                    </a:gs>
                    <a:gs pos="89000">
                      <a:srgbClr val="14D3CE"/>
                    </a:gs>
                  </a:gsLst>
                  <a:lin ang="2700000" scaled="0"/>
                </a:gradFill>
                <a:effectLst>
                  <a:reflection blurRad="6350" stA="50000" endA="300" endPos="50000" dist="29997" dir="5400000" sy="-100000" algn="bl" rotWithShape="0"/>
                </a:effectLst>
                <a:uLnTx/>
                <a:uFillTx/>
                <a:latin typeface="思源黑体 CN Bold" panose="020B0800000000000000" pitchFamily="34" charset="-122"/>
                <a:ea typeface="思源黑体 CN Bold" panose="020B0800000000000000" pitchFamily="34" charset="-122"/>
                <a:cs typeface="+mn-cs"/>
              </a:rPr>
              <a:t>板</a:t>
            </a:r>
          </a:p>
        </p:txBody>
      </p:sp>
    </p:spTree>
    <p:extLst>
      <p:ext uri="{BB962C8B-B14F-4D97-AF65-F5344CB8AC3E}">
        <p14:creationId xmlns:p14="http://schemas.microsoft.com/office/powerpoint/2010/main" val="800319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prestig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26" presetClass="emph" presetSubtype="0" fill="hold" nodeType="afterEffect">
                                  <p:stCondLst>
                                    <p:cond delay="0"/>
                                  </p:stCondLst>
                                  <p:childTnLst>
                                    <p:animEffect transition="out" filter="fade">
                                      <p:cBhvr>
                                        <p:cTn id="20" dur="500" tmFilter="0, 0; .2, .5; .8, .5; 1, 0"/>
                                        <p:tgtEl>
                                          <p:spTgt spid="30"/>
                                        </p:tgtEl>
                                      </p:cBhvr>
                                    </p:animEffect>
                                    <p:animScale>
                                      <p:cBhvr>
                                        <p:cTn id="21" dur="250" autoRev="1" fill="hold"/>
                                        <p:tgtEl>
                                          <p:spTgt spid="30"/>
                                        </p:tgtEl>
                                      </p:cBhvr>
                                      <p:by x="105000" y="105000"/>
                                    </p:animScale>
                                  </p:childTnLst>
                                </p:cTn>
                              </p:par>
                            </p:childTnLst>
                          </p:cTn>
                        </p:par>
                        <p:par>
                          <p:cTn id="22" fill="hold">
                            <p:stCondLst>
                              <p:cond delay="2500"/>
                            </p:stCondLst>
                            <p:childTnLst>
                              <p:par>
                                <p:cTn id="23" presetID="26" presetClass="emph" presetSubtype="0" fill="hold" nodeType="afterEffect">
                                  <p:stCondLst>
                                    <p:cond delay="0"/>
                                  </p:stCondLst>
                                  <p:childTnLst>
                                    <p:animEffect transition="out" filter="fade">
                                      <p:cBhvr>
                                        <p:cTn id="24" dur="1000" tmFilter="0, 0; .2, .5; .8, .5; 1, 0"/>
                                        <p:tgtEl>
                                          <p:spTgt spid="36"/>
                                        </p:tgtEl>
                                      </p:cBhvr>
                                    </p:animEffect>
                                    <p:animScale>
                                      <p:cBhvr>
                                        <p:cTn id="25" dur="500" autoRev="1" fill="hold"/>
                                        <p:tgtEl>
                                          <p:spTgt spid="36"/>
                                        </p:tgtEl>
                                      </p:cBhvr>
                                      <p:by x="105000" y="105000"/>
                                    </p:animScale>
                                  </p:childTnLst>
                                </p:cTn>
                              </p:par>
                              <p:par>
                                <p:cTn id="26" presetID="45" presetClass="entr" presetSubtype="0" fill="hold" grpId="0" nodeType="withEffect">
                                  <p:stCondLst>
                                    <p:cond delay="50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2000"/>
                                        <p:tgtEl>
                                          <p:spTgt spid="43"/>
                                        </p:tgtEl>
                                      </p:cBhvr>
                                    </p:animEffect>
                                    <p:anim calcmode="lin" valueType="num">
                                      <p:cBhvr>
                                        <p:cTn id="29" dur="2000" fill="hold"/>
                                        <p:tgtEl>
                                          <p:spTgt spid="43"/>
                                        </p:tgtEl>
                                        <p:attrNameLst>
                                          <p:attrName>ppt_w</p:attrName>
                                        </p:attrNameLst>
                                      </p:cBhvr>
                                      <p:tavLst>
                                        <p:tav tm="0" fmla="#ppt_w*sin(2.5*pi*$)">
                                          <p:val>
                                            <p:fltVal val="0"/>
                                          </p:val>
                                        </p:tav>
                                        <p:tav tm="100000">
                                          <p:val>
                                            <p:fltVal val="1"/>
                                          </p:val>
                                        </p:tav>
                                      </p:tavLst>
                                    </p:anim>
                                    <p:anim calcmode="lin" valueType="num">
                                      <p:cBhvr>
                                        <p:cTn id="30" dur="2000" fill="hold"/>
                                        <p:tgtEl>
                                          <p:spTgt spid="43"/>
                                        </p:tgtEl>
                                        <p:attrNameLst>
                                          <p:attrName>ppt_h</p:attrName>
                                        </p:attrNameLst>
                                      </p:cBhvr>
                                      <p:tavLst>
                                        <p:tav tm="0">
                                          <p:val>
                                            <p:strVal val="#ppt_h"/>
                                          </p:val>
                                        </p:tav>
                                        <p:tav tm="100000">
                                          <p:val>
                                            <p:strVal val="#ppt_h"/>
                                          </p:val>
                                        </p:tav>
                                      </p:tavLst>
                                    </p:anim>
                                  </p:childTnLst>
                                </p:cTn>
                              </p:par>
                              <p:par>
                                <p:cTn id="31" presetID="45" presetClass="entr" presetSubtype="0" fill="hold" grpId="0" nodeType="withEffect">
                                  <p:stCondLst>
                                    <p:cond delay="5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2000"/>
                                        <p:tgtEl>
                                          <p:spTgt spid="42"/>
                                        </p:tgtEl>
                                      </p:cBhvr>
                                    </p:animEffect>
                                    <p:anim calcmode="lin" valueType="num">
                                      <p:cBhvr>
                                        <p:cTn id="34" dur="2000" fill="hold"/>
                                        <p:tgtEl>
                                          <p:spTgt spid="42"/>
                                        </p:tgtEl>
                                        <p:attrNameLst>
                                          <p:attrName>ppt_w</p:attrName>
                                        </p:attrNameLst>
                                      </p:cBhvr>
                                      <p:tavLst>
                                        <p:tav tm="0" fmla="#ppt_w*sin(2.5*pi*$)">
                                          <p:val>
                                            <p:fltVal val="0"/>
                                          </p:val>
                                        </p:tav>
                                        <p:tav tm="100000">
                                          <p:val>
                                            <p:fltVal val="1"/>
                                          </p:val>
                                        </p:tav>
                                      </p:tavLst>
                                    </p:anim>
                                    <p:anim calcmode="lin" valueType="num">
                                      <p:cBhvr>
                                        <p:cTn id="35" dur="2000" fill="hold"/>
                                        <p:tgtEl>
                                          <p:spTgt spid="42"/>
                                        </p:tgtEl>
                                        <p:attrNameLst>
                                          <p:attrName>ppt_h</p:attrName>
                                        </p:attrNameLst>
                                      </p:cBhvr>
                                      <p:tavLst>
                                        <p:tav tm="0">
                                          <p:val>
                                            <p:strVal val="#ppt_h"/>
                                          </p:val>
                                        </p:tav>
                                        <p:tav tm="100000">
                                          <p:val>
                                            <p:strVal val="#ppt_h"/>
                                          </p:val>
                                        </p:tav>
                                      </p:tavLst>
                                    </p:anim>
                                  </p:childTnLst>
                                </p:cTn>
                              </p:par>
                              <p:par>
                                <p:cTn id="36" presetID="45" presetClass="entr" presetSubtype="0" fill="hold" grpId="0" nodeType="withEffect">
                                  <p:stCondLst>
                                    <p:cond delay="50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2000"/>
                                        <p:tgtEl>
                                          <p:spTgt spid="45"/>
                                        </p:tgtEl>
                                      </p:cBhvr>
                                    </p:animEffect>
                                    <p:anim calcmode="lin" valueType="num">
                                      <p:cBhvr>
                                        <p:cTn id="39" dur="2000" fill="hold"/>
                                        <p:tgtEl>
                                          <p:spTgt spid="45"/>
                                        </p:tgtEl>
                                        <p:attrNameLst>
                                          <p:attrName>ppt_w</p:attrName>
                                        </p:attrNameLst>
                                      </p:cBhvr>
                                      <p:tavLst>
                                        <p:tav tm="0" fmla="#ppt_w*sin(2.5*pi*$)">
                                          <p:val>
                                            <p:fltVal val="0"/>
                                          </p:val>
                                        </p:tav>
                                        <p:tav tm="100000">
                                          <p:val>
                                            <p:fltVal val="1"/>
                                          </p:val>
                                        </p:tav>
                                      </p:tavLst>
                                    </p:anim>
                                    <p:anim calcmode="lin" valueType="num">
                                      <p:cBhvr>
                                        <p:cTn id="40" dur="2000" fill="hold"/>
                                        <p:tgtEl>
                                          <p:spTgt spid="45"/>
                                        </p:tgtEl>
                                        <p:attrNameLst>
                                          <p:attrName>ppt_h</p:attrName>
                                        </p:attrNameLst>
                                      </p:cBhvr>
                                      <p:tavLst>
                                        <p:tav tm="0">
                                          <p:val>
                                            <p:strVal val="#ppt_h"/>
                                          </p:val>
                                        </p:tav>
                                        <p:tav tm="100000">
                                          <p:val>
                                            <p:strVal val="#ppt_h"/>
                                          </p:val>
                                        </p:tav>
                                      </p:tavLst>
                                    </p:anim>
                                  </p:childTnLst>
                                </p:cTn>
                              </p:par>
                              <p:par>
                                <p:cTn id="41" presetID="45" presetClass="entr" presetSubtype="0" fill="hold" grpId="0" nodeType="withEffect">
                                  <p:stCondLst>
                                    <p:cond delay="50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2000"/>
                                        <p:tgtEl>
                                          <p:spTgt spid="44"/>
                                        </p:tgtEl>
                                      </p:cBhvr>
                                    </p:animEffect>
                                    <p:anim calcmode="lin" valueType="num">
                                      <p:cBhvr>
                                        <p:cTn id="44" dur="2000" fill="hold"/>
                                        <p:tgtEl>
                                          <p:spTgt spid="44"/>
                                        </p:tgtEl>
                                        <p:attrNameLst>
                                          <p:attrName>ppt_w</p:attrName>
                                        </p:attrNameLst>
                                      </p:cBhvr>
                                      <p:tavLst>
                                        <p:tav tm="0" fmla="#ppt_w*sin(2.5*pi*$)">
                                          <p:val>
                                            <p:fltVal val="0"/>
                                          </p:val>
                                        </p:tav>
                                        <p:tav tm="100000">
                                          <p:val>
                                            <p:fltVal val="1"/>
                                          </p:val>
                                        </p:tav>
                                      </p:tavLst>
                                    </p:anim>
                                    <p:anim calcmode="lin" valueType="num">
                                      <p:cBhvr>
                                        <p:cTn id="45" dur="2000" fill="hold"/>
                                        <p:tgtEl>
                                          <p:spTgt spid="44"/>
                                        </p:tgtEl>
                                        <p:attrNameLst>
                                          <p:attrName>ppt_h</p:attrName>
                                        </p:attrNameLst>
                                      </p:cBhvr>
                                      <p:tavLst>
                                        <p:tav tm="0">
                                          <p:val>
                                            <p:strVal val="#ppt_h"/>
                                          </p:val>
                                        </p:tav>
                                        <p:tav tm="100000">
                                          <p:val>
                                            <p:strVal val="#ppt_h"/>
                                          </p:val>
                                        </p:tav>
                                      </p:tavLst>
                                    </p:anim>
                                  </p:childTnLst>
                                </p:cTn>
                              </p:par>
                              <p:par>
                                <p:cTn id="46" presetID="45" presetClass="entr" presetSubtype="0" fill="hold" grpId="0" nodeType="withEffect">
                                  <p:stCondLst>
                                    <p:cond delay="50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2000"/>
                                        <p:tgtEl>
                                          <p:spTgt spid="47"/>
                                        </p:tgtEl>
                                      </p:cBhvr>
                                    </p:animEffect>
                                    <p:anim calcmode="lin" valueType="num">
                                      <p:cBhvr>
                                        <p:cTn id="49" dur="2000" fill="hold"/>
                                        <p:tgtEl>
                                          <p:spTgt spid="47"/>
                                        </p:tgtEl>
                                        <p:attrNameLst>
                                          <p:attrName>ppt_w</p:attrName>
                                        </p:attrNameLst>
                                      </p:cBhvr>
                                      <p:tavLst>
                                        <p:tav tm="0" fmla="#ppt_w*sin(2.5*pi*$)">
                                          <p:val>
                                            <p:fltVal val="0"/>
                                          </p:val>
                                        </p:tav>
                                        <p:tav tm="100000">
                                          <p:val>
                                            <p:fltVal val="1"/>
                                          </p:val>
                                        </p:tav>
                                      </p:tavLst>
                                    </p:anim>
                                    <p:anim calcmode="lin" valueType="num">
                                      <p:cBhvr>
                                        <p:cTn id="50" dur="2000" fill="hold"/>
                                        <p:tgtEl>
                                          <p:spTgt spid="47"/>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50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2000"/>
                                        <p:tgtEl>
                                          <p:spTgt spid="46"/>
                                        </p:tgtEl>
                                      </p:cBhvr>
                                    </p:animEffect>
                                    <p:anim calcmode="lin" valueType="num">
                                      <p:cBhvr>
                                        <p:cTn id="54" dur="2000" fill="hold"/>
                                        <p:tgtEl>
                                          <p:spTgt spid="46"/>
                                        </p:tgtEl>
                                        <p:attrNameLst>
                                          <p:attrName>ppt_w</p:attrName>
                                        </p:attrNameLst>
                                      </p:cBhvr>
                                      <p:tavLst>
                                        <p:tav tm="0" fmla="#ppt_w*sin(2.5*pi*$)">
                                          <p:val>
                                            <p:fltVal val="0"/>
                                          </p:val>
                                        </p:tav>
                                        <p:tav tm="100000">
                                          <p:val>
                                            <p:fltVal val="1"/>
                                          </p:val>
                                        </p:tav>
                                      </p:tavLst>
                                    </p:anim>
                                    <p:anim calcmode="lin" valueType="num">
                                      <p:cBhvr>
                                        <p:cTn id="55" dur="2000" fill="hold"/>
                                        <p:tgtEl>
                                          <p:spTgt spid="46"/>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p:stCondLst>
                                    <p:cond delay="50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2000"/>
                                        <p:tgtEl>
                                          <p:spTgt spid="49"/>
                                        </p:tgtEl>
                                      </p:cBhvr>
                                    </p:animEffect>
                                    <p:anim calcmode="lin" valueType="num">
                                      <p:cBhvr>
                                        <p:cTn id="59" dur="2000" fill="hold"/>
                                        <p:tgtEl>
                                          <p:spTgt spid="49"/>
                                        </p:tgtEl>
                                        <p:attrNameLst>
                                          <p:attrName>ppt_w</p:attrName>
                                        </p:attrNameLst>
                                      </p:cBhvr>
                                      <p:tavLst>
                                        <p:tav tm="0" fmla="#ppt_w*sin(2.5*pi*$)">
                                          <p:val>
                                            <p:fltVal val="0"/>
                                          </p:val>
                                        </p:tav>
                                        <p:tav tm="100000">
                                          <p:val>
                                            <p:fltVal val="1"/>
                                          </p:val>
                                        </p:tav>
                                      </p:tavLst>
                                    </p:anim>
                                    <p:anim calcmode="lin" valueType="num">
                                      <p:cBhvr>
                                        <p:cTn id="60" dur="2000" fill="hold"/>
                                        <p:tgtEl>
                                          <p:spTgt spid="49"/>
                                        </p:tgtEl>
                                        <p:attrNameLst>
                                          <p:attrName>ppt_h</p:attrName>
                                        </p:attrNameLst>
                                      </p:cBhvr>
                                      <p:tavLst>
                                        <p:tav tm="0">
                                          <p:val>
                                            <p:strVal val="#ppt_h"/>
                                          </p:val>
                                        </p:tav>
                                        <p:tav tm="100000">
                                          <p:val>
                                            <p:strVal val="#ppt_h"/>
                                          </p:val>
                                        </p:tav>
                                      </p:tavLst>
                                    </p:anim>
                                  </p:childTnLst>
                                </p:cTn>
                              </p:par>
                              <p:par>
                                <p:cTn id="61" presetID="45" presetClass="entr" presetSubtype="0" fill="hold" grpId="0" nodeType="withEffect">
                                  <p:stCondLst>
                                    <p:cond delay="50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2000"/>
                                        <p:tgtEl>
                                          <p:spTgt spid="48"/>
                                        </p:tgtEl>
                                      </p:cBhvr>
                                    </p:animEffect>
                                    <p:anim calcmode="lin" valueType="num">
                                      <p:cBhvr>
                                        <p:cTn id="64" dur="2000" fill="hold"/>
                                        <p:tgtEl>
                                          <p:spTgt spid="48"/>
                                        </p:tgtEl>
                                        <p:attrNameLst>
                                          <p:attrName>ppt_w</p:attrName>
                                        </p:attrNameLst>
                                      </p:cBhvr>
                                      <p:tavLst>
                                        <p:tav tm="0" fmla="#ppt_w*sin(2.5*pi*$)">
                                          <p:val>
                                            <p:fltVal val="0"/>
                                          </p:val>
                                        </p:tav>
                                        <p:tav tm="100000">
                                          <p:val>
                                            <p:fltVal val="1"/>
                                          </p:val>
                                        </p:tav>
                                      </p:tavLst>
                                    </p:anim>
                                    <p:anim calcmode="lin" valueType="num">
                                      <p:cBhvr>
                                        <p:cTn id="65" dur="2000" fill="hold"/>
                                        <p:tgtEl>
                                          <p:spTgt spid="48"/>
                                        </p:tgtEl>
                                        <p:attrNameLst>
                                          <p:attrName>ppt_h</p:attrName>
                                        </p:attrNameLst>
                                      </p:cBhvr>
                                      <p:tavLst>
                                        <p:tav tm="0">
                                          <p:val>
                                            <p:strVal val="#ppt_h"/>
                                          </p:val>
                                        </p:tav>
                                        <p:tav tm="100000">
                                          <p:val>
                                            <p:strVal val="#ppt_h"/>
                                          </p:val>
                                        </p:tav>
                                      </p:tavLst>
                                    </p:anim>
                                  </p:childTnLst>
                                </p:cTn>
                              </p:par>
                              <p:par>
                                <p:cTn id="66" presetID="45" presetClass="entr" presetSubtype="0" fill="hold" grpId="0" nodeType="withEffect">
                                  <p:stCondLst>
                                    <p:cond delay="5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2000"/>
                                        <p:tgtEl>
                                          <p:spTgt spid="63"/>
                                        </p:tgtEl>
                                      </p:cBhvr>
                                    </p:animEffect>
                                    <p:anim calcmode="lin" valueType="num">
                                      <p:cBhvr>
                                        <p:cTn id="69" dur="2000" fill="hold"/>
                                        <p:tgtEl>
                                          <p:spTgt spid="63"/>
                                        </p:tgtEl>
                                        <p:attrNameLst>
                                          <p:attrName>ppt_w</p:attrName>
                                        </p:attrNameLst>
                                      </p:cBhvr>
                                      <p:tavLst>
                                        <p:tav tm="0" fmla="#ppt_w*sin(2.5*pi*$)">
                                          <p:val>
                                            <p:fltVal val="0"/>
                                          </p:val>
                                        </p:tav>
                                        <p:tav tm="100000">
                                          <p:val>
                                            <p:fltVal val="1"/>
                                          </p:val>
                                        </p:tav>
                                      </p:tavLst>
                                    </p:anim>
                                    <p:anim calcmode="lin" valueType="num">
                                      <p:cBhvr>
                                        <p:cTn id="70" dur="2000" fill="hold"/>
                                        <p:tgtEl>
                                          <p:spTgt spid="63"/>
                                        </p:tgtEl>
                                        <p:attrNameLst>
                                          <p:attrName>ppt_h</p:attrName>
                                        </p:attrNameLst>
                                      </p:cBhvr>
                                      <p:tavLst>
                                        <p:tav tm="0">
                                          <p:val>
                                            <p:strVal val="#ppt_h"/>
                                          </p:val>
                                        </p:tav>
                                        <p:tav tm="100000">
                                          <p:val>
                                            <p:strVal val="#ppt_h"/>
                                          </p:val>
                                        </p:tav>
                                      </p:tavLst>
                                    </p:anim>
                                  </p:childTnLst>
                                </p:cTn>
                              </p:par>
                              <p:par>
                                <p:cTn id="71" presetID="45" presetClass="entr" presetSubtype="0" fill="hold" grpId="0" nodeType="withEffect">
                                  <p:stCondLst>
                                    <p:cond delay="50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2000"/>
                                        <p:tgtEl>
                                          <p:spTgt spid="58"/>
                                        </p:tgtEl>
                                      </p:cBhvr>
                                    </p:animEffect>
                                    <p:anim calcmode="lin" valueType="num">
                                      <p:cBhvr>
                                        <p:cTn id="74" dur="2000" fill="hold"/>
                                        <p:tgtEl>
                                          <p:spTgt spid="58"/>
                                        </p:tgtEl>
                                        <p:attrNameLst>
                                          <p:attrName>ppt_w</p:attrName>
                                        </p:attrNameLst>
                                      </p:cBhvr>
                                      <p:tavLst>
                                        <p:tav tm="0" fmla="#ppt_w*sin(2.5*pi*$)">
                                          <p:val>
                                            <p:fltVal val="0"/>
                                          </p:val>
                                        </p:tav>
                                        <p:tav tm="100000">
                                          <p:val>
                                            <p:fltVal val="1"/>
                                          </p:val>
                                        </p:tav>
                                      </p:tavLst>
                                    </p:anim>
                                    <p:anim calcmode="lin" valueType="num">
                                      <p:cBhvr>
                                        <p:cTn id="75" dur="2000" fill="hold"/>
                                        <p:tgtEl>
                                          <p:spTgt spid="58"/>
                                        </p:tgtEl>
                                        <p:attrNameLst>
                                          <p:attrName>ppt_h</p:attrName>
                                        </p:attrNameLst>
                                      </p:cBhvr>
                                      <p:tavLst>
                                        <p:tav tm="0">
                                          <p:val>
                                            <p:strVal val="#ppt_h"/>
                                          </p:val>
                                        </p:tav>
                                        <p:tav tm="100000">
                                          <p:val>
                                            <p:strVal val="#ppt_h"/>
                                          </p:val>
                                        </p:tav>
                                      </p:tavLst>
                                    </p:anim>
                                  </p:childTnLst>
                                </p:cTn>
                              </p:par>
                              <p:par>
                                <p:cTn id="76" presetID="31" presetClass="entr" presetSubtype="0" fill="hold" grpId="0" nodeType="withEffect">
                                  <p:stCondLst>
                                    <p:cond delay="1250"/>
                                  </p:stCondLst>
                                  <p:childTnLst>
                                    <p:set>
                                      <p:cBhvr>
                                        <p:cTn id="77" dur="1" fill="hold">
                                          <p:stCondLst>
                                            <p:cond delay="0"/>
                                          </p:stCondLst>
                                        </p:cTn>
                                        <p:tgtEl>
                                          <p:spTgt spid="64"/>
                                        </p:tgtEl>
                                        <p:attrNameLst>
                                          <p:attrName>style.visibility</p:attrName>
                                        </p:attrNameLst>
                                      </p:cBhvr>
                                      <p:to>
                                        <p:strVal val="visible"/>
                                      </p:to>
                                    </p:set>
                                    <p:anim calcmode="lin" valueType="num">
                                      <p:cBhvr>
                                        <p:cTn id="78" dur="1000" fill="hold"/>
                                        <p:tgtEl>
                                          <p:spTgt spid="64"/>
                                        </p:tgtEl>
                                        <p:attrNameLst>
                                          <p:attrName>ppt_w</p:attrName>
                                        </p:attrNameLst>
                                      </p:cBhvr>
                                      <p:tavLst>
                                        <p:tav tm="0">
                                          <p:val>
                                            <p:fltVal val="0"/>
                                          </p:val>
                                        </p:tav>
                                        <p:tav tm="100000">
                                          <p:val>
                                            <p:strVal val="#ppt_w"/>
                                          </p:val>
                                        </p:tav>
                                      </p:tavLst>
                                    </p:anim>
                                    <p:anim calcmode="lin" valueType="num">
                                      <p:cBhvr>
                                        <p:cTn id="79" dur="1000" fill="hold"/>
                                        <p:tgtEl>
                                          <p:spTgt spid="64"/>
                                        </p:tgtEl>
                                        <p:attrNameLst>
                                          <p:attrName>ppt_h</p:attrName>
                                        </p:attrNameLst>
                                      </p:cBhvr>
                                      <p:tavLst>
                                        <p:tav tm="0">
                                          <p:val>
                                            <p:fltVal val="0"/>
                                          </p:val>
                                        </p:tav>
                                        <p:tav tm="100000">
                                          <p:val>
                                            <p:strVal val="#ppt_h"/>
                                          </p:val>
                                        </p:tav>
                                      </p:tavLst>
                                    </p:anim>
                                    <p:anim calcmode="lin" valueType="num">
                                      <p:cBhvr>
                                        <p:cTn id="80" dur="1000" fill="hold"/>
                                        <p:tgtEl>
                                          <p:spTgt spid="64"/>
                                        </p:tgtEl>
                                        <p:attrNameLst>
                                          <p:attrName>style.rotation</p:attrName>
                                        </p:attrNameLst>
                                      </p:cBhvr>
                                      <p:tavLst>
                                        <p:tav tm="0">
                                          <p:val>
                                            <p:fltVal val="90"/>
                                          </p:val>
                                        </p:tav>
                                        <p:tav tm="100000">
                                          <p:val>
                                            <p:fltVal val="0"/>
                                          </p:val>
                                        </p:tav>
                                      </p:tavLst>
                                    </p:anim>
                                    <p:animEffect transition="in" filter="fade">
                                      <p:cBhvr>
                                        <p:cTn id="81" dur="1000"/>
                                        <p:tgtEl>
                                          <p:spTgt spid="64"/>
                                        </p:tgtEl>
                                      </p:cBhvr>
                                    </p:animEffect>
                                  </p:childTnLst>
                                </p:cTn>
                              </p:par>
                              <p:par>
                                <p:cTn id="82" presetID="31" presetClass="entr" presetSubtype="0" fill="hold" grpId="0" nodeType="withEffect">
                                  <p:stCondLst>
                                    <p:cond delay="1250"/>
                                  </p:stCondLst>
                                  <p:childTnLst>
                                    <p:set>
                                      <p:cBhvr>
                                        <p:cTn id="83" dur="1" fill="hold">
                                          <p:stCondLst>
                                            <p:cond delay="0"/>
                                          </p:stCondLst>
                                        </p:cTn>
                                        <p:tgtEl>
                                          <p:spTgt spid="65"/>
                                        </p:tgtEl>
                                        <p:attrNameLst>
                                          <p:attrName>style.visibility</p:attrName>
                                        </p:attrNameLst>
                                      </p:cBhvr>
                                      <p:to>
                                        <p:strVal val="visible"/>
                                      </p:to>
                                    </p:set>
                                    <p:anim calcmode="lin" valueType="num">
                                      <p:cBhvr>
                                        <p:cTn id="84" dur="1000" fill="hold"/>
                                        <p:tgtEl>
                                          <p:spTgt spid="65"/>
                                        </p:tgtEl>
                                        <p:attrNameLst>
                                          <p:attrName>ppt_w</p:attrName>
                                        </p:attrNameLst>
                                      </p:cBhvr>
                                      <p:tavLst>
                                        <p:tav tm="0">
                                          <p:val>
                                            <p:fltVal val="0"/>
                                          </p:val>
                                        </p:tav>
                                        <p:tav tm="100000">
                                          <p:val>
                                            <p:strVal val="#ppt_w"/>
                                          </p:val>
                                        </p:tav>
                                      </p:tavLst>
                                    </p:anim>
                                    <p:anim calcmode="lin" valueType="num">
                                      <p:cBhvr>
                                        <p:cTn id="85" dur="1000" fill="hold"/>
                                        <p:tgtEl>
                                          <p:spTgt spid="65"/>
                                        </p:tgtEl>
                                        <p:attrNameLst>
                                          <p:attrName>ppt_h</p:attrName>
                                        </p:attrNameLst>
                                      </p:cBhvr>
                                      <p:tavLst>
                                        <p:tav tm="0">
                                          <p:val>
                                            <p:fltVal val="0"/>
                                          </p:val>
                                        </p:tav>
                                        <p:tav tm="100000">
                                          <p:val>
                                            <p:strVal val="#ppt_h"/>
                                          </p:val>
                                        </p:tav>
                                      </p:tavLst>
                                    </p:anim>
                                    <p:anim calcmode="lin" valueType="num">
                                      <p:cBhvr>
                                        <p:cTn id="86" dur="1000" fill="hold"/>
                                        <p:tgtEl>
                                          <p:spTgt spid="65"/>
                                        </p:tgtEl>
                                        <p:attrNameLst>
                                          <p:attrName>style.rotation</p:attrName>
                                        </p:attrNameLst>
                                      </p:cBhvr>
                                      <p:tavLst>
                                        <p:tav tm="0">
                                          <p:val>
                                            <p:fltVal val="90"/>
                                          </p:val>
                                        </p:tav>
                                        <p:tav tm="100000">
                                          <p:val>
                                            <p:fltVal val="0"/>
                                          </p:val>
                                        </p:tav>
                                      </p:tavLst>
                                    </p:anim>
                                    <p:animEffect transition="in" filter="fade">
                                      <p:cBhvr>
                                        <p:cTn id="87" dur="1000"/>
                                        <p:tgtEl>
                                          <p:spTgt spid="65"/>
                                        </p:tgtEl>
                                      </p:cBhvr>
                                    </p:animEffect>
                                  </p:childTnLst>
                                </p:cTn>
                              </p:par>
                              <p:par>
                                <p:cTn id="88" presetID="31" presetClass="entr" presetSubtype="0" fill="hold" grpId="0" nodeType="withEffect">
                                  <p:stCondLst>
                                    <p:cond delay="1250"/>
                                  </p:stCondLst>
                                  <p:childTnLst>
                                    <p:set>
                                      <p:cBhvr>
                                        <p:cTn id="89" dur="1" fill="hold">
                                          <p:stCondLst>
                                            <p:cond delay="0"/>
                                          </p:stCondLst>
                                        </p:cTn>
                                        <p:tgtEl>
                                          <p:spTgt spid="66"/>
                                        </p:tgtEl>
                                        <p:attrNameLst>
                                          <p:attrName>style.visibility</p:attrName>
                                        </p:attrNameLst>
                                      </p:cBhvr>
                                      <p:to>
                                        <p:strVal val="visible"/>
                                      </p:to>
                                    </p:set>
                                    <p:anim calcmode="lin" valueType="num">
                                      <p:cBhvr>
                                        <p:cTn id="90" dur="1000" fill="hold"/>
                                        <p:tgtEl>
                                          <p:spTgt spid="66"/>
                                        </p:tgtEl>
                                        <p:attrNameLst>
                                          <p:attrName>ppt_w</p:attrName>
                                        </p:attrNameLst>
                                      </p:cBhvr>
                                      <p:tavLst>
                                        <p:tav tm="0">
                                          <p:val>
                                            <p:fltVal val="0"/>
                                          </p:val>
                                        </p:tav>
                                        <p:tav tm="100000">
                                          <p:val>
                                            <p:strVal val="#ppt_w"/>
                                          </p:val>
                                        </p:tav>
                                      </p:tavLst>
                                    </p:anim>
                                    <p:anim calcmode="lin" valueType="num">
                                      <p:cBhvr>
                                        <p:cTn id="91" dur="1000" fill="hold"/>
                                        <p:tgtEl>
                                          <p:spTgt spid="66"/>
                                        </p:tgtEl>
                                        <p:attrNameLst>
                                          <p:attrName>ppt_h</p:attrName>
                                        </p:attrNameLst>
                                      </p:cBhvr>
                                      <p:tavLst>
                                        <p:tav tm="0">
                                          <p:val>
                                            <p:fltVal val="0"/>
                                          </p:val>
                                        </p:tav>
                                        <p:tav tm="100000">
                                          <p:val>
                                            <p:strVal val="#ppt_h"/>
                                          </p:val>
                                        </p:tav>
                                      </p:tavLst>
                                    </p:anim>
                                    <p:anim calcmode="lin" valueType="num">
                                      <p:cBhvr>
                                        <p:cTn id="92" dur="1000" fill="hold"/>
                                        <p:tgtEl>
                                          <p:spTgt spid="66"/>
                                        </p:tgtEl>
                                        <p:attrNameLst>
                                          <p:attrName>style.rotation</p:attrName>
                                        </p:attrNameLst>
                                      </p:cBhvr>
                                      <p:tavLst>
                                        <p:tav tm="0">
                                          <p:val>
                                            <p:fltVal val="90"/>
                                          </p:val>
                                        </p:tav>
                                        <p:tav tm="100000">
                                          <p:val>
                                            <p:fltVal val="0"/>
                                          </p:val>
                                        </p:tav>
                                      </p:tavLst>
                                    </p:anim>
                                    <p:animEffect transition="in" filter="fade">
                                      <p:cBhvr>
                                        <p:cTn id="93" dur="1000"/>
                                        <p:tgtEl>
                                          <p:spTgt spid="66"/>
                                        </p:tgtEl>
                                      </p:cBhvr>
                                    </p:animEffect>
                                  </p:childTnLst>
                                </p:cTn>
                              </p:par>
                              <p:par>
                                <p:cTn id="94" presetID="31" presetClass="entr" presetSubtype="0" fill="hold" grpId="0" nodeType="withEffect">
                                  <p:stCondLst>
                                    <p:cond delay="1250"/>
                                  </p:stCondLst>
                                  <p:childTnLst>
                                    <p:set>
                                      <p:cBhvr>
                                        <p:cTn id="95" dur="1" fill="hold">
                                          <p:stCondLst>
                                            <p:cond delay="0"/>
                                          </p:stCondLst>
                                        </p:cTn>
                                        <p:tgtEl>
                                          <p:spTgt spid="67"/>
                                        </p:tgtEl>
                                        <p:attrNameLst>
                                          <p:attrName>style.visibility</p:attrName>
                                        </p:attrNameLst>
                                      </p:cBhvr>
                                      <p:to>
                                        <p:strVal val="visible"/>
                                      </p:to>
                                    </p:set>
                                    <p:anim calcmode="lin" valueType="num">
                                      <p:cBhvr>
                                        <p:cTn id="96" dur="1000" fill="hold"/>
                                        <p:tgtEl>
                                          <p:spTgt spid="67"/>
                                        </p:tgtEl>
                                        <p:attrNameLst>
                                          <p:attrName>ppt_w</p:attrName>
                                        </p:attrNameLst>
                                      </p:cBhvr>
                                      <p:tavLst>
                                        <p:tav tm="0">
                                          <p:val>
                                            <p:fltVal val="0"/>
                                          </p:val>
                                        </p:tav>
                                        <p:tav tm="100000">
                                          <p:val>
                                            <p:strVal val="#ppt_w"/>
                                          </p:val>
                                        </p:tav>
                                      </p:tavLst>
                                    </p:anim>
                                    <p:anim calcmode="lin" valueType="num">
                                      <p:cBhvr>
                                        <p:cTn id="97" dur="1000" fill="hold"/>
                                        <p:tgtEl>
                                          <p:spTgt spid="67"/>
                                        </p:tgtEl>
                                        <p:attrNameLst>
                                          <p:attrName>ppt_h</p:attrName>
                                        </p:attrNameLst>
                                      </p:cBhvr>
                                      <p:tavLst>
                                        <p:tav tm="0">
                                          <p:val>
                                            <p:fltVal val="0"/>
                                          </p:val>
                                        </p:tav>
                                        <p:tav tm="100000">
                                          <p:val>
                                            <p:strVal val="#ppt_h"/>
                                          </p:val>
                                        </p:tav>
                                      </p:tavLst>
                                    </p:anim>
                                    <p:anim calcmode="lin" valueType="num">
                                      <p:cBhvr>
                                        <p:cTn id="98" dur="1000" fill="hold"/>
                                        <p:tgtEl>
                                          <p:spTgt spid="67"/>
                                        </p:tgtEl>
                                        <p:attrNameLst>
                                          <p:attrName>style.rotation</p:attrName>
                                        </p:attrNameLst>
                                      </p:cBhvr>
                                      <p:tavLst>
                                        <p:tav tm="0">
                                          <p:val>
                                            <p:fltVal val="90"/>
                                          </p:val>
                                        </p:tav>
                                        <p:tav tm="100000">
                                          <p:val>
                                            <p:fltVal val="0"/>
                                          </p:val>
                                        </p:tav>
                                      </p:tavLst>
                                    </p:anim>
                                    <p:animEffect transition="in" filter="fade">
                                      <p:cBhvr>
                                        <p:cTn id="99" dur="1000"/>
                                        <p:tgtEl>
                                          <p:spTgt spid="67"/>
                                        </p:tgtEl>
                                      </p:cBhvr>
                                    </p:animEffect>
                                  </p:childTnLst>
                                </p:cTn>
                              </p:par>
                              <p:par>
                                <p:cTn id="100" presetID="31" presetClass="entr" presetSubtype="0" fill="hold" grpId="0" nodeType="withEffect">
                                  <p:stCondLst>
                                    <p:cond delay="1250"/>
                                  </p:stCondLst>
                                  <p:childTnLst>
                                    <p:set>
                                      <p:cBhvr>
                                        <p:cTn id="101" dur="1" fill="hold">
                                          <p:stCondLst>
                                            <p:cond delay="0"/>
                                          </p:stCondLst>
                                        </p:cTn>
                                        <p:tgtEl>
                                          <p:spTgt spid="68"/>
                                        </p:tgtEl>
                                        <p:attrNameLst>
                                          <p:attrName>style.visibility</p:attrName>
                                        </p:attrNameLst>
                                      </p:cBhvr>
                                      <p:to>
                                        <p:strVal val="visible"/>
                                      </p:to>
                                    </p:set>
                                    <p:anim calcmode="lin" valueType="num">
                                      <p:cBhvr>
                                        <p:cTn id="102" dur="1000" fill="hold"/>
                                        <p:tgtEl>
                                          <p:spTgt spid="68"/>
                                        </p:tgtEl>
                                        <p:attrNameLst>
                                          <p:attrName>ppt_w</p:attrName>
                                        </p:attrNameLst>
                                      </p:cBhvr>
                                      <p:tavLst>
                                        <p:tav tm="0">
                                          <p:val>
                                            <p:fltVal val="0"/>
                                          </p:val>
                                        </p:tav>
                                        <p:tav tm="100000">
                                          <p:val>
                                            <p:strVal val="#ppt_w"/>
                                          </p:val>
                                        </p:tav>
                                      </p:tavLst>
                                    </p:anim>
                                    <p:anim calcmode="lin" valueType="num">
                                      <p:cBhvr>
                                        <p:cTn id="103" dur="1000" fill="hold"/>
                                        <p:tgtEl>
                                          <p:spTgt spid="68"/>
                                        </p:tgtEl>
                                        <p:attrNameLst>
                                          <p:attrName>ppt_h</p:attrName>
                                        </p:attrNameLst>
                                      </p:cBhvr>
                                      <p:tavLst>
                                        <p:tav tm="0">
                                          <p:val>
                                            <p:fltVal val="0"/>
                                          </p:val>
                                        </p:tav>
                                        <p:tav tm="100000">
                                          <p:val>
                                            <p:strVal val="#ppt_h"/>
                                          </p:val>
                                        </p:tav>
                                      </p:tavLst>
                                    </p:anim>
                                    <p:anim calcmode="lin" valueType="num">
                                      <p:cBhvr>
                                        <p:cTn id="104" dur="1000" fill="hold"/>
                                        <p:tgtEl>
                                          <p:spTgt spid="68"/>
                                        </p:tgtEl>
                                        <p:attrNameLst>
                                          <p:attrName>style.rotation</p:attrName>
                                        </p:attrNameLst>
                                      </p:cBhvr>
                                      <p:tavLst>
                                        <p:tav tm="0">
                                          <p:val>
                                            <p:fltVal val="90"/>
                                          </p:val>
                                        </p:tav>
                                        <p:tav tm="100000">
                                          <p:val>
                                            <p:fltVal val="0"/>
                                          </p:val>
                                        </p:tav>
                                      </p:tavLst>
                                    </p:anim>
                                    <p:animEffect transition="in" filter="fade">
                                      <p:cBhvr>
                                        <p:cTn id="105" dur="1000"/>
                                        <p:tgtEl>
                                          <p:spTgt spid="68"/>
                                        </p:tgtEl>
                                      </p:cBhvr>
                                    </p:animEffect>
                                  </p:childTnLst>
                                </p:cTn>
                              </p:par>
                              <p:par>
                                <p:cTn id="106" presetID="31" presetClass="entr" presetSubtype="0" fill="hold" grpId="0" nodeType="withEffect">
                                  <p:stCondLst>
                                    <p:cond delay="1250"/>
                                  </p:stCondLst>
                                  <p:childTnLst>
                                    <p:set>
                                      <p:cBhvr>
                                        <p:cTn id="107" dur="1" fill="hold">
                                          <p:stCondLst>
                                            <p:cond delay="0"/>
                                          </p:stCondLst>
                                        </p:cTn>
                                        <p:tgtEl>
                                          <p:spTgt spid="69"/>
                                        </p:tgtEl>
                                        <p:attrNameLst>
                                          <p:attrName>style.visibility</p:attrName>
                                        </p:attrNameLst>
                                      </p:cBhvr>
                                      <p:to>
                                        <p:strVal val="visible"/>
                                      </p:to>
                                    </p:set>
                                    <p:anim calcmode="lin" valueType="num">
                                      <p:cBhvr>
                                        <p:cTn id="108" dur="1000" fill="hold"/>
                                        <p:tgtEl>
                                          <p:spTgt spid="69"/>
                                        </p:tgtEl>
                                        <p:attrNameLst>
                                          <p:attrName>ppt_w</p:attrName>
                                        </p:attrNameLst>
                                      </p:cBhvr>
                                      <p:tavLst>
                                        <p:tav tm="0">
                                          <p:val>
                                            <p:fltVal val="0"/>
                                          </p:val>
                                        </p:tav>
                                        <p:tav tm="100000">
                                          <p:val>
                                            <p:strVal val="#ppt_w"/>
                                          </p:val>
                                        </p:tav>
                                      </p:tavLst>
                                    </p:anim>
                                    <p:anim calcmode="lin" valueType="num">
                                      <p:cBhvr>
                                        <p:cTn id="109" dur="1000" fill="hold"/>
                                        <p:tgtEl>
                                          <p:spTgt spid="69"/>
                                        </p:tgtEl>
                                        <p:attrNameLst>
                                          <p:attrName>ppt_h</p:attrName>
                                        </p:attrNameLst>
                                      </p:cBhvr>
                                      <p:tavLst>
                                        <p:tav tm="0">
                                          <p:val>
                                            <p:fltVal val="0"/>
                                          </p:val>
                                        </p:tav>
                                        <p:tav tm="100000">
                                          <p:val>
                                            <p:strVal val="#ppt_h"/>
                                          </p:val>
                                        </p:tav>
                                      </p:tavLst>
                                    </p:anim>
                                    <p:anim calcmode="lin" valueType="num">
                                      <p:cBhvr>
                                        <p:cTn id="110" dur="1000" fill="hold"/>
                                        <p:tgtEl>
                                          <p:spTgt spid="69"/>
                                        </p:tgtEl>
                                        <p:attrNameLst>
                                          <p:attrName>style.rotation</p:attrName>
                                        </p:attrNameLst>
                                      </p:cBhvr>
                                      <p:tavLst>
                                        <p:tav tm="0">
                                          <p:val>
                                            <p:fltVal val="90"/>
                                          </p:val>
                                        </p:tav>
                                        <p:tav tm="100000">
                                          <p:val>
                                            <p:fltVal val="0"/>
                                          </p:val>
                                        </p:tav>
                                      </p:tavLst>
                                    </p:anim>
                                    <p:animEffect transition="in" filter="fade">
                                      <p:cBhvr>
                                        <p:cTn id="111" dur="1000"/>
                                        <p:tgtEl>
                                          <p:spTgt spid="69"/>
                                        </p:tgtEl>
                                      </p:cBhvr>
                                    </p:animEffect>
                                  </p:childTnLst>
                                </p:cTn>
                              </p:par>
                              <p:par>
                                <p:cTn id="112" presetID="31" presetClass="entr" presetSubtype="0" fill="hold" grpId="0" nodeType="withEffect">
                                  <p:stCondLst>
                                    <p:cond delay="1250"/>
                                  </p:stCondLst>
                                  <p:childTnLst>
                                    <p:set>
                                      <p:cBhvr>
                                        <p:cTn id="113" dur="1" fill="hold">
                                          <p:stCondLst>
                                            <p:cond delay="0"/>
                                          </p:stCondLst>
                                        </p:cTn>
                                        <p:tgtEl>
                                          <p:spTgt spid="70"/>
                                        </p:tgtEl>
                                        <p:attrNameLst>
                                          <p:attrName>style.visibility</p:attrName>
                                        </p:attrNameLst>
                                      </p:cBhvr>
                                      <p:to>
                                        <p:strVal val="visible"/>
                                      </p:to>
                                    </p:set>
                                    <p:anim calcmode="lin" valueType="num">
                                      <p:cBhvr>
                                        <p:cTn id="114" dur="1000" fill="hold"/>
                                        <p:tgtEl>
                                          <p:spTgt spid="70"/>
                                        </p:tgtEl>
                                        <p:attrNameLst>
                                          <p:attrName>ppt_w</p:attrName>
                                        </p:attrNameLst>
                                      </p:cBhvr>
                                      <p:tavLst>
                                        <p:tav tm="0">
                                          <p:val>
                                            <p:fltVal val="0"/>
                                          </p:val>
                                        </p:tav>
                                        <p:tav tm="100000">
                                          <p:val>
                                            <p:strVal val="#ppt_w"/>
                                          </p:val>
                                        </p:tav>
                                      </p:tavLst>
                                    </p:anim>
                                    <p:anim calcmode="lin" valueType="num">
                                      <p:cBhvr>
                                        <p:cTn id="115" dur="1000" fill="hold"/>
                                        <p:tgtEl>
                                          <p:spTgt spid="70"/>
                                        </p:tgtEl>
                                        <p:attrNameLst>
                                          <p:attrName>ppt_h</p:attrName>
                                        </p:attrNameLst>
                                      </p:cBhvr>
                                      <p:tavLst>
                                        <p:tav tm="0">
                                          <p:val>
                                            <p:fltVal val="0"/>
                                          </p:val>
                                        </p:tav>
                                        <p:tav tm="100000">
                                          <p:val>
                                            <p:strVal val="#ppt_h"/>
                                          </p:val>
                                        </p:tav>
                                      </p:tavLst>
                                    </p:anim>
                                    <p:anim calcmode="lin" valueType="num">
                                      <p:cBhvr>
                                        <p:cTn id="116" dur="1000" fill="hold"/>
                                        <p:tgtEl>
                                          <p:spTgt spid="70"/>
                                        </p:tgtEl>
                                        <p:attrNameLst>
                                          <p:attrName>style.rotation</p:attrName>
                                        </p:attrNameLst>
                                      </p:cBhvr>
                                      <p:tavLst>
                                        <p:tav tm="0">
                                          <p:val>
                                            <p:fltVal val="90"/>
                                          </p:val>
                                        </p:tav>
                                        <p:tav tm="100000">
                                          <p:val>
                                            <p:fltVal val="0"/>
                                          </p:val>
                                        </p:tav>
                                      </p:tavLst>
                                    </p:anim>
                                    <p:animEffect transition="in" filter="fade">
                                      <p:cBhvr>
                                        <p:cTn id="117" dur="1000"/>
                                        <p:tgtEl>
                                          <p:spTgt spid="70"/>
                                        </p:tgtEl>
                                      </p:cBhvr>
                                    </p:animEffect>
                                  </p:childTnLst>
                                </p:cTn>
                              </p:par>
                              <p:par>
                                <p:cTn id="118" presetID="31" presetClass="entr" presetSubtype="0" fill="hold" grpId="0" nodeType="withEffect">
                                  <p:stCondLst>
                                    <p:cond delay="1250"/>
                                  </p:stCondLst>
                                  <p:childTnLst>
                                    <p:set>
                                      <p:cBhvr>
                                        <p:cTn id="119" dur="1" fill="hold">
                                          <p:stCondLst>
                                            <p:cond delay="0"/>
                                          </p:stCondLst>
                                        </p:cTn>
                                        <p:tgtEl>
                                          <p:spTgt spid="71"/>
                                        </p:tgtEl>
                                        <p:attrNameLst>
                                          <p:attrName>style.visibility</p:attrName>
                                        </p:attrNameLst>
                                      </p:cBhvr>
                                      <p:to>
                                        <p:strVal val="visible"/>
                                      </p:to>
                                    </p:set>
                                    <p:anim calcmode="lin" valueType="num">
                                      <p:cBhvr>
                                        <p:cTn id="120" dur="1000" fill="hold"/>
                                        <p:tgtEl>
                                          <p:spTgt spid="71"/>
                                        </p:tgtEl>
                                        <p:attrNameLst>
                                          <p:attrName>ppt_w</p:attrName>
                                        </p:attrNameLst>
                                      </p:cBhvr>
                                      <p:tavLst>
                                        <p:tav tm="0">
                                          <p:val>
                                            <p:fltVal val="0"/>
                                          </p:val>
                                        </p:tav>
                                        <p:tav tm="100000">
                                          <p:val>
                                            <p:strVal val="#ppt_w"/>
                                          </p:val>
                                        </p:tav>
                                      </p:tavLst>
                                    </p:anim>
                                    <p:anim calcmode="lin" valueType="num">
                                      <p:cBhvr>
                                        <p:cTn id="121" dur="1000" fill="hold"/>
                                        <p:tgtEl>
                                          <p:spTgt spid="71"/>
                                        </p:tgtEl>
                                        <p:attrNameLst>
                                          <p:attrName>ppt_h</p:attrName>
                                        </p:attrNameLst>
                                      </p:cBhvr>
                                      <p:tavLst>
                                        <p:tav tm="0">
                                          <p:val>
                                            <p:fltVal val="0"/>
                                          </p:val>
                                        </p:tav>
                                        <p:tav tm="100000">
                                          <p:val>
                                            <p:strVal val="#ppt_h"/>
                                          </p:val>
                                        </p:tav>
                                      </p:tavLst>
                                    </p:anim>
                                    <p:anim calcmode="lin" valueType="num">
                                      <p:cBhvr>
                                        <p:cTn id="122" dur="1000" fill="hold"/>
                                        <p:tgtEl>
                                          <p:spTgt spid="71"/>
                                        </p:tgtEl>
                                        <p:attrNameLst>
                                          <p:attrName>style.rotation</p:attrName>
                                        </p:attrNameLst>
                                      </p:cBhvr>
                                      <p:tavLst>
                                        <p:tav tm="0">
                                          <p:val>
                                            <p:fltVal val="90"/>
                                          </p:val>
                                        </p:tav>
                                        <p:tav tm="100000">
                                          <p:val>
                                            <p:fltVal val="0"/>
                                          </p:val>
                                        </p:tav>
                                      </p:tavLst>
                                    </p:anim>
                                    <p:animEffect transition="in" filter="fade">
                                      <p:cBhvr>
                                        <p:cTn id="123" dur="1000"/>
                                        <p:tgtEl>
                                          <p:spTgt spid="71"/>
                                        </p:tgtEl>
                                      </p:cBhvr>
                                    </p:animEffect>
                                  </p:childTnLst>
                                </p:cTn>
                              </p:par>
                            </p:childTnLst>
                          </p:cTn>
                        </p:par>
                        <p:par>
                          <p:cTn id="124" fill="hold">
                            <p:stCondLst>
                              <p:cond delay="5000"/>
                            </p:stCondLst>
                            <p:childTnLst>
                              <p:par>
                                <p:cTn id="125" presetID="42" presetClass="entr" presetSubtype="0" fill="hold" grpId="0" nodeType="afterEffect">
                                  <p:stCondLst>
                                    <p:cond delay="0"/>
                                  </p:stCondLst>
                                  <p:childTnLst>
                                    <p:set>
                                      <p:cBhvr>
                                        <p:cTn id="126" dur="1" fill="hold">
                                          <p:stCondLst>
                                            <p:cond delay="0"/>
                                          </p:stCondLst>
                                        </p:cTn>
                                        <p:tgtEl>
                                          <p:spTgt spid="61"/>
                                        </p:tgtEl>
                                        <p:attrNameLst>
                                          <p:attrName>style.visibility</p:attrName>
                                        </p:attrNameLst>
                                      </p:cBhvr>
                                      <p:to>
                                        <p:strVal val="visible"/>
                                      </p:to>
                                    </p:set>
                                    <p:animEffect transition="in" filter="fade">
                                      <p:cBhvr>
                                        <p:cTn id="127" dur="1000"/>
                                        <p:tgtEl>
                                          <p:spTgt spid="61"/>
                                        </p:tgtEl>
                                      </p:cBhvr>
                                    </p:animEffect>
                                    <p:anim calcmode="lin" valueType="num">
                                      <p:cBhvr>
                                        <p:cTn id="128" dur="1000" fill="hold"/>
                                        <p:tgtEl>
                                          <p:spTgt spid="61"/>
                                        </p:tgtEl>
                                        <p:attrNameLst>
                                          <p:attrName>ppt_x</p:attrName>
                                        </p:attrNameLst>
                                      </p:cBhvr>
                                      <p:tavLst>
                                        <p:tav tm="0">
                                          <p:val>
                                            <p:strVal val="#ppt_x"/>
                                          </p:val>
                                        </p:tav>
                                        <p:tav tm="100000">
                                          <p:val>
                                            <p:strVal val="#ppt_x"/>
                                          </p:val>
                                        </p:tav>
                                      </p:tavLst>
                                    </p:anim>
                                    <p:anim calcmode="lin" valueType="num">
                                      <p:cBhvr>
                                        <p:cTn id="129" dur="1000" fill="hold"/>
                                        <p:tgtEl>
                                          <p:spTgt spid="6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fade">
                                      <p:cBhvr>
                                        <p:cTn id="132" dur="1000"/>
                                        <p:tgtEl>
                                          <p:spTgt spid="60"/>
                                        </p:tgtEl>
                                      </p:cBhvr>
                                    </p:animEffect>
                                    <p:anim calcmode="lin" valueType="num">
                                      <p:cBhvr>
                                        <p:cTn id="133" dur="1000" fill="hold"/>
                                        <p:tgtEl>
                                          <p:spTgt spid="60"/>
                                        </p:tgtEl>
                                        <p:attrNameLst>
                                          <p:attrName>ppt_x</p:attrName>
                                        </p:attrNameLst>
                                      </p:cBhvr>
                                      <p:tavLst>
                                        <p:tav tm="0">
                                          <p:val>
                                            <p:strVal val="#ppt_x"/>
                                          </p:val>
                                        </p:tav>
                                        <p:tav tm="100000">
                                          <p:val>
                                            <p:strVal val="#ppt_x"/>
                                          </p:val>
                                        </p:tav>
                                      </p:tavLst>
                                    </p:anim>
                                    <p:anim calcmode="lin" valueType="num">
                                      <p:cBhvr>
                                        <p:cTn id="13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35" fill="hold" display="0">
                  <p:stCondLst>
                    <p:cond delay="indefinite"/>
                  </p:stCondLst>
                  <p:endCondLst>
                    <p:cond evt="onStopAudio" delay="0">
                      <p:tgtEl>
                        <p:sldTgt/>
                      </p:tgtEl>
                    </p:cond>
                  </p:endCondLst>
                </p:cTn>
                <p:tgtEl>
                  <p:spTgt spid="62"/>
                </p:tgtEl>
              </p:cMediaNode>
            </p:audio>
          </p:childTnLst>
        </p:cTn>
      </p:par>
    </p:tnLst>
    <p:bldLst>
      <p:bldP spid="60" grpId="0"/>
      <p:bldP spid="61" grpId="0"/>
      <p:bldP spid="42" grpId="0"/>
      <p:bldP spid="43" grpId="0"/>
      <p:bldP spid="44" grpId="0"/>
      <p:bldP spid="45" grpId="0"/>
      <p:bldP spid="46" grpId="0"/>
      <p:bldP spid="47" grpId="0"/>
      <p:bldP spid="48" grpId="0"/>
      <p:bldP spid="49" grpId="0"/>
      <p:bldP spid="58" grpId="0"/>
      <p:bldP spid="63" grpId="0"/>
      <p:bldP spid="64" grpId="0"/>
      <p:bldP spid="65" grpId="0"/>
      <p:bldP spid="66" grpId="0"/>
      <p:bldP spid="67" grpId="0"/>
      <p:bldP spid="68" grpId="0"/>
      <p:bldP spid="69" grpId="0"/>
      <p:bldP spid="70" grpId="0"/>
      <p:bldP spid="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EC964F5B-7127-48E8-8CDD-DD6ACF30D3F4}"/>
              </a:ext>
            </a:extLst>
          </p:cNvPr>
          <p:cNvGrpSpPr/>
          <p:nvPr/>
        </p:nvGrpSpPr>
        <p:grpSpPr>
          <a:xfrm>
            <a:off x="300315" y="306636"/>
            <a:ext cx="2280624" cy="462776"/>
            <a:chOff x="300315" y="306636"/>
            <a:chExt cx="2280624" cy="462776"/>
          </a:xfrm>
        </p:grpSpPr>
        <p:sp>
          <p:nvSpPr>
            <p:cNvPr id="83" name="矩形 82">
              <a:extLst>
                <a:ext uri="{FF2B5EF4-FFF2-40B4-BE49-F238E27FC236}">
                  <a16:creationId xmlns:a16="http://schemas.microsoft.com/office/drawing/2014/main" id="{780A9234-9970-41A9-A35A-9F2ECCF71581}"/>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02</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84" name="文本框 83">
              <a:extLst>
                <a:ext uri="{FF2B5EF4-FFF2-40B4-BE49-F238E27FC236}">
                  <a16:creationId xmlns:a16="http://schemas.microsoft.com/office/drawing/2014/main" id="{326D0BF1-CE0F-497D-8CA2-7532EB46DA5D}"/>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一图胜千言</a:t>
              </a:r>
            </a:p>
          </p:txBody>
        </p:sp>
      </p:grpSp>
      <p:grpSp>
        <p:nvGrpSpPr>
          <p:cNvPr id="47" name="组合 46">
            <a:extLst>
              <a:ext uri="{FF2B5EF4-FFF2-40B4-BE49-F238E27FC236}">
                <a16:creationId xmlns:a16="http://schemas.microsoft.com/office/drawing/2014/main" id="{6CBC17D2-EE8C-4C32-894F-E5E47B415560}"/>
              </a:ext>
            </a:extLst>
          </p:cNvPr>
          <p:cNvGrpSpPr/>
          <p:nvPr/>
        </p:nvGrpSpPr>
        <p:grpSpPr>
          <a:xfrm>
            <a:off x="501337" y="1117934"/>
            <a:ext cx="11103288" cy="5206666"/>
            <a:chOff x="1155508" y="1117934"/>
            <a:chExt cx="10133544" cy="4751924"/>
          </a:xfrm>
        </p:grpSpPr>
        <p:sp>
          <p:nvSpPr>
            <p:cNvPr id="3" name="矩形 2">
              <a:extLst>
                <a:ext uri="{FF2B5EF4-FFF2-40B4-BE49-F238E27FC236}">
                  <a16:creationId xmlns:a16="http://schemas.microsoft.com/office/drawing/2014/main" id="{D0223787-2E83-458B-AF06-87412D82015F}"/>
                </a:ext>
              </a:extLst>
            </p:cNvPr>
            <p:cNvSpPr/>
            <p:nvPr/>
          </p:nvSpPr>
          <p:spPr>
            <a:xfrm>
              <a:off x="2613256" y="1821900"/>
              <a:ext cx="1930723" cy="3879532"/>
            </a:xfrm>
            <a:prstGeom prst="rect">
              <a:avLst/>
            </a:prstGeom>
            <a:solidFill>
              <a:srgbClr val="14D3CE">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矩形 6">
              <a:extLst>
                <a:ext uri="{FF2B5EF4-FFF2-40B4-BE49-F238E27FC236}">
                  <a16:creationId xmlns:a16="http://schemas.microsoft.com/office/drawing/2014/main" id="{F2020E54-CACB-41E1-9973-E07000107D5E}"/>
                </a:ext>
              </a:extLst>
            </p:cNvPr>
            <p:cNvSpPr/>
            <p:nvPr/>
          </p:nvSpPr>
          <p:spPr>
            <a:xfrm>
              <a:off x="4800687" y="1821900"/>
              <a:ext cx="1930723" cy="3879532"/>
            </a:xfrm>
            <a:prstGeom prst="rect">
              <a:avLst/>
            </a:prstGeom>
            <a:solidFill>
              <a:srgbClr val="14D3CE">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3" name="矩形 12">
              <a:extLst>
                <a:ext uri="{FF2B5EF4-FFF2-40B4-BE49-F238E27FC236}">
                  <a16:creationId xmlns:a16="http://schemas.microsoft.com/office/drawing/2014/main" id="{DB65CA26-4C56-45F5-BEAF-2DBD751253D2}"/>
                </a:ext>
              </a:extLst>
            </p:cNvPr>
            <p:cNvSpPr/>
            <p:nvPr/>
          </p:nvSpPr>
          <p:spPr>
            <a:xfrm>
              <a:off x="6988118" y="1777656"/>
              <a:ext cx="1930723" cy="3923776"/>
            </a:xfrm>
            <a:prstGeom prst="rect">
              <a:avLst/>
            </a:prstGeom>
            <a:solidFill>
              <a:srgbClr val="14D3CE">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矩形 15">
              <a:extLst>
                <a:ext uri="{FF2B5EF4-FFF2-40B4-BE49-F238E27FC236}">
                  <a16:creationId xmlns:a16="http://schemas.microsoft.com/office/drawing/2014/main" id="{117B125C-3474-48F0-B708-CE5B220E22A6}"/>
                </a:ext>
              </a:extLst>
            </p:cNvPr>
            <p:cNvSpPr/>
            <p:nvPr/>
          </p:nvSpPr>
          <p:spPr>
            <a:xfrm>
              <a:off x="9175548" y="1777656"/>
              <a:ext cx="1930723" cy="3923776"/>
            </a:xfrm>
            <a:prstGeom prst="rect">
              <a:avLst/>
            </a:prstGeom>
            <a:solidFill>
              <a:srgbClr val="14D3CE">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文本框 20">
              <a:extLst>
                <a:ext uri="{FF2B5EF4-FFF2-40B4-BE49-F238E27FC236}">
                  <a16:creationId xmlns:a16="http://schemas.microsoft.com/office/drawing/2014/main" id="{CD86B114-9BBC-4641-ACFB-287D0FB4E28C}"/>
                </a:ext>
              </a:extLst>
            </p:cNvPr>
            <p:cNvSpPr txBox="1"/>
            <p:nvPr/>
          </p:nvSpPr>
          <p:spPr>
            <a:xfrm>
              <a:off x="1289666" y="1235429"/>
              <a:ext cx="1010488" cy="362593"/>
            </a:xfrm>
            <a:prstGeom prst="rect">
              <a:avLst/>
            </a:prstGeom>
            <a:noFill/>
          </p:spPr>
          <p:txBody>
            <a:bodyPr wrap="square" rtlCol="0">
              <a:spAutoFit/>
            </a:bodyPr>
            <a:lstStyle/>
            <a:p>
              <a:pPr algn="ctr"/>
              <a:r>
                <a:rPr lang="zh-CN" altLang="en-US" sz="2000">
                  <a:solidFill>
                    <a:schemeClr val="bg1"/>
                  </a:solidFill>
                </a:rPr>
                <a:t>市场</a:t>
              </a:r>
            </a:p>
          </p:txBody>
        </p:sp>
        <p:sp>
          <p:nvSpPr>
            <p:cNvPr id="22" name="文本框 21">
              <a:extLst>
                <a:ext uri="{FF2B5EF4-FFF2-40B4-BE49-F238E27FC236}">
                  <a16:creationId xmlns:a16="http://schemas.microsoft.com/office/drawing/2014/main" id="{4E9BB59B-E116-4800-BA63-7428161FDDD4}"/>
                </a:ext>
              </a:extLst>
            </p:cNvPr>
            <p:cNvSpPr txBox="1"/>
            <p:nvPr/>
          </p:nvSpPr>
          <p:spPr>
            <a:xfrm>
              <a:off x="1241519" y="2606562"/>
              <a:ext cx="1157945" cy="251026"/>
            </a:xfrm>
            <a:prstGeom prst="rect">
              <a:avLst/>
            </a:prstGeom>
            <a:noFill/>
          </p:spPr>
          <p:txBody>
            <a:bodyPr wrap="square" rtlCol="0">
              <a:spAutoFit/>
            </a:bodyPr>
            <a:lstStyle/>
            <a:p>
              <a:pPr algn="ctr"/>
              <a:r>
                <a:rPr lang="zh-CN" altLang="en-US" sz="1200">
                  <a:solidFill>
                    <a:schemeClr val="bg1"/>
                  </a:solidFill>
                </a:rPr>
                <a:t>消费者人数</a:t>
              </a:r>
            </a:p>
          </p:txBody>
        </p:sp>
        <p:sp>
          <p:nvSpPr>
            <p:cNvPr id="23" name="文本框 22">
              <a:extLst>
                <a:ext uri="{FF2B5EF4-FFF2-40B4-BE49-F238E27FC236}">
                  <a16:creationId xmlns:a16="http://schemas.microsoft.com/office/drawing/2014/main" id="{15C57654-F906-47D1-A857-C87D46E6FAA8}"/>
                </a:ext>
              </a:extLst>
            </p:cNvPr>
            <p:cNvSpPr txBox="1"/>
            <p:nvPr/>
          </p:nvSpPr>
          <p:spPr>
            <a:xfrm>
              <a:off x="1184631" y="3867202"/>
              <a:ext cx="1273079" cy="251026"/>
            </a:xfrm>
            <a:prstGeom prst="rect">
              <a:avLst/>
            </a:prstGeom>
            <a:noFill/>
          </p:spPr>
          <p:txBody>
            <a:bodyPr wrap="square" rtlCol="0">
              <a:spAutoFit/>
            </a:bodyPr>
            <a:lstStyle/>
            <a:p>
              <a:pPr algn="ctr"/>
              <a:r>
                <a:rPr lang="zh-CN" altLang="en-US" sz="1200">
                  <a:solidFill>
                    <a:schemeClr val="bg1"/>
                  </a:solidFill>
                </a:rPr>
                <a:t>市场占有率</a:t>
              </a:r>
            </a:p>
          </p:txBody>
        </p:sp>
        <p:sp>
          <p:nvSpPr>
            <p:cNvPr id="24" name="文本框 23">
              <a:extLst>
                <a:ext uri="{FF2B5EF4-FFF2-40B4-BE49-F238E27FC236}">
                  <a16:creationId xmlns:a16="http://schemas.microsoft.com/office/drawing/2014/main" id="{7E9B1A3D-EA1F-4425-A86A-71CB37807EEE}"/>
                </a:ext>
              </a:extLst>
            </p:cNvPr>
            <p:cNvSpPr txBox="1"/>
            <p:nvPr/>
          </p:nvSpPr>
          <p:spPr>
            <a:xfrm>
              <a:off x="1155508" y="5053464"/>
              <a:ext cx="1273079" cy="251026"/>
            </a:xfrm>
            <a:prstGeom prst="rect">
              <a:avLst/>
            </a:prstGeom>
            <a:noFill/>
          </p:spPr>
          <p:txBody>
            <a:bodyPr wrap="square" rtlCol="0">
              <a:spAutoFit/>
            </a:bodyPr>
            <a:lstStyle/>
            <a:p>
              <a:pPr algn="ctr"/>
              <a:r>
                <a:rPr lang="zh-CN" altLang="en-US" sz="1200">
                  <a:solidFill>
                    <a:schemeClr val="bg1"/>
                  </a:solidFill>
                </a:rPr>
                <a:t>消费总金额</a:t>
              </a:r>
            </a:p>
          </p:txBody>
        </p:sp>
        <p:sp>
          <p:nvSpPr>
            <p:cNvPr id="25" name="文本框 24">
              <a:extLst>
                <a:ext uri="{FF2B5EF4-FFF2-40B4-BE49-F238E27FC236}">
                  <a16:creationId xmlns:a16="http://schemas.microsoft.com/office/drawing/2014/main" id="{CED4CA69-A6B9-40B1-BFFE-8AC6EC1CCD64}"/>
                </a:ext>
              </a:extLst>
            </p:cNvPr>
            <p:cNvSpPr txBox="1"/>
            <p:nvPr/>
          </p:nvSpPr>
          <p:spPr>
            <a:xfrm>
              <a:off x="3009135" y="1243425"/>
              <a:ext cx="1010488" cy="362593"/>
            </a:xfrm>
            <a:prstGeom prst="rect">
              <a:avLst/>
            </a:prstGeom>
            <a:noFill/>
          </p:spPr>
          <p:txBody>
            <a:bodyPr wrap="square" rtlCol="0">
              <a:spAutoFit/>
            </a:bodyPr>
            <a:lstStyle/>
            <a:p>
              <a:pPr algn="ctr"/>
              <a:r>
                <a:rPr lang="zh-CN" altLang="en-US" sz="2000">
                  <a:solidFill>
                    <a:schemeClr val="bg1"/>
                  </a:solidFill>
                </a:rPr>
                <a:t>北京</a:t>
              </a:r>
            </a:p>
          </p:txBody>
        </p:sp>
        <p:sp>
          <p:nvSpPr>
            <p:cNvPr id="26" name="文本框 25">
              <a:extLst>
                <a:ext uri="{FF2B5EF4-FFF2-40B4-BE49-F238E27FC236}">
                  <a16:creationId xmlns:a16="http://schemas.microsoft.com/office/drawing/2014/main" id="{B85BC45B-A0AA-45A8-818F-EA65EFF63B66}"/>
                </a:ext>
              </a:extLst>
            </p:cNvPr>
            <p:cNvSpPr txBox="1"/>
            <p:nvPr/>
          </p:nvSpPr>
          <p:spPr>
            <a:xfrm>
              <a:off x="5195866" y="1243425"/>
              <a:ext cx="1010488" cy="362593"/>
            </a:xfrm>
            <a:prstGeom prst="rect">
              <a:avLst/>
            </a:prstGeom>
            <a:noFill/>
          </p:spPr>
          <p:txBody>
            <a:bodyPr wrap="square" rtlCol="0">
              <a:spAutoFit/>
            </a:bodyPr>
            <a:lstStyle/>
            <a:p>
              <a:pPr algn="ctr"/>
              <a:r>
                <a:rPr lang="zh-CN" altLang="en-US" sz="2000">
                  <a:solidFill>
                    <a:schemeClr val="bg1"/>
                  </a:solidFill>
                </a:rPr>
                <a:t>上海</a:t>
              </a:r>
            </a:p>
          </p:txBody>
        </p:sp>
        <p:sp>
          <p:nvSpPr>
            <p:cNvPr id="27" name="文本框 26">
              <a:extLst>
                <a:ext uri="{FF2B5EF4-FFF2-40B4-BE49-F238E27FC236}">
                  <a16:creationId xmlns:a16="http://schemas.microsoft.com/office/drawing/2014/main" id="{E3886855-8A74-4C23-8FF7-BA7FB62EE6FE}"/>
                </a:ext>
              </a:extLst>
            </p:cNvPr>
            <p:cNvSpPr txBox="1"/>
            <p:nvPr/>
          </p:nvSpPr>
          <p:spPr>
            <a:xfrm>
              <a:off x="7325705" y="1243425"/>
              <a:ext cx="1010488" cy="362593"/>
            </a:xfrm>
            <a:prstGeom prst="rect">
              <a:avLst/>
            </a:prstGeom>
            <a:noFill/>
          </p:spPr>
          <p:txBody>
            <a:bodyPr wrap="square" rtlCol="0">
              <a:spAutoFit/>
            </a:bodyPr>
            <a:lstStyle/>
            <a:p>
              <a:pPr algn="ctr"/>
              <a:r>
                <a:rPr lang="zh-CN" altLang="en-US" sz="2000">
                  <a:solidFill>
                    <a:schemeClr val="bg1"/>
                  </a:solidFill>
                </a:rPr>
                <a:t>广州</a:t>
              </a:r>
            </a:p>
          </p:txBody>
        </p:sp>
        <p:sp>
          <p:nvSpPr>
            <p:cNvPr id="28" name="文本框 27">
              <a:extLst>
                <a:ext uri="{FF2B5EF4-FFF2-40B4-BE49-F238E27FC236}">
                  <a16:creationId xmlns:a16="http://schemas.microsoft.com/office/drawing/2014/main" id="{707B107F-D3BE-490B-AF69-14223AE34329}"/>
                </a:ext>
              </a:extLst>
            </p:cNvPr>
            <p:cNvSpPr txBox="1"/>
            <p:nvPr/>
          </p:nvSpPr>
          <p:spPr>
            <a:xfrm>
              <a:off x="9536616" y="1243425"/>
              <a:ext cx="1010488" cy="362593"/>
            </a:xfrm>
            <a:prstGeom prst="rect">
              <a:avLst/>
            </a:prstGeom>
            <a:noFill/>
          </p:spPr>
          <p:txBody>
            <a:bodyPr wrap="square" rtlCol="0">
              <a:spAutoFit/>
            </a:bodyPr>
            <a:lstStyle/>
            <a:p>
              <a:pPr algn="ctr"/>
              <a:r>
                <a:rPr lang="zh-CN" altLang="en-US" sz="2000">
                  <a:solidFill>
                    <a:schemeClr val="bg1"/>
                  </a:solidFill>
                </a:rPr>
                <a:t>深圳</a:t>
              </a:r>
            </a:p>
          </p:txBody>
        </p:sp>
        <p:grpSp>
          <p:nvGrpSpPr>
            <p:cNvPr id="41" name="组合 40">
              <a:extLst>
                <a:ext uri="{FF2B5EF4-FFF2-40B4-BE49-F238E27FC236}">
                  <a16:creationId xmlns:a16="http://schemas.microsoft.com/office/drawing/2014/main" id="{78063D7E-CBE3-437D-B529-8B681CBD0478}"/>
                </a:ext>
              </a:extLst>
            </p:cNvPr>
            <p:cNvGrpSpPr/>
            <p:nvPr/>
          </p:nvGrpSpPr>
          <p:grpSpPr>
            <a:xfrm>
              <a:off x="2892084" y="2001075"/>
              <a:ext cx="1336757" cy="823098"/>
              <a:chOff x="2908611" y="2153265"/>
              <a:chExt cx="1158960" cy="869358"/>
            </a:xfrm>
            <a:solidFill>
              <a:schemeClr val="bg1"/>
            </a:solidFill>
          </p:grpSpPr>
          <p:sp>
            <p:nvSpPr>
              <p:cNvPr id="29" name="矩形 28">
                <a:extLst>
                  <a:ext uri="{FF2B5EF4-FFF2-40B4-BE49-F238E27FC236}">
                    <a16:creationId xmlns:a16="http://schemas.microsoft.com/office/drawing/2014/main" id="{E5CB979B-01A2-4564-8AA6-743635FE447F}"/>
                  </a:ext>
                </a:extLst>
              </p:cNvPr>
              <p:cNvSpPr/>
              <p:nvPr/>
            </p:nvSpPr>
            <p:spPr>
              <a:xfrm>
                <a:off x="2908611" y="2153265"/>
                <a:ext cx="228316" cy="869358"/>
              </a:xfrm>
              <a:prstGeom prst="rect">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 name="矩形 29">
                <a:extLst>
                  <a:ext uri="{FF2B5EF4-FFF2-40B4-BE49-F238E27FC236}">
                    <a16:creationId xmlns:a16="http://schemas.microsoft.com/office/drawing/2014/main" id="{918E1F38-96F9-4925-A2E3-CD4710DEA1BE}"/>
                  </a:ext>
                </a:extLst>
              </p:cNvPr>
              <p:cNvSpPr/>
              <p:nvPr/>
            </p:nvSpPr>
            <p:spPr>
              <a:xfrm>
                <a:off x="3219823" y="2330245"/>
                <a:ext cx="228314" cy="692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矩形 38">
                <a:extLst>
                  <a:ext uri="{FF2B5EF4-FFF2-40B4-BE49-F238E27FC236}">
                    <a16:creationId xmlns:a16="http://schemas.microsoft.com/office/drawing/2014/main" id="{877212EC-2F57-49F8-B129-A9806359DF73}"/>
                  </a:ext>
                </a:extLst>
              </p:cNvPr>
              <p:cNvSpPr/>
              <p:nvPr/>
            </p:nvSpPr>
            <p:spPr>
              <a:xfrm>
                <a:off x="3528047" y="2772697"/>
                <a:ext cx="228314" cy="24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矩形 39">
                <a:extLst>
                  <a:ext uri="{FF2B5EF4-FFF2-40B4-BE49-F238E27FC236}">
                    <a16:creationId xmlns:a16="http://schemas.microsoft.com/office/drawing/2014/main" id="{BC227A83-0B6C-47C8-AFDF-2D4083F5D7D3}"/>
                  </a:ext>
                </a:extLst>
              </p:cNvPr>
              <p:cNvSpPr/>
              <p:nvPr/>
            </p:nvSpPr>
            <p:spPr>
              <a:xfrm>
                <a:off x="3839257" y="2772697"/>
                <a:ext cx="228314" cy="24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50" name="组合 49">
              <a:extLst>
                <a:ext uri="{FF2B5EF4-FFF2-40B4-BE49-F238E27FC236}">
                  <a16:creationId xmlns:a16="http://schemas.microsoft.com/office/drawing/2014/main" id="{BA7BE7D8-60EF-4EE4-960F-5F9DA6EB42D4}"/>
                </a:ext>
              </a:extLst>
            </p:cNvPr>
            <p:cNvGrpSpPr/>
            <p:nvPr/>
          </p:nvGrpSpPr>
          <p:grpSpPr>
            <a:xfrm rot="5400000">
              <a:off x="3148914" y="4398086"/>
              <a:ext cx="823098" cy="1336757"/>
              <a:chOff x="2908613" y="2153265"/>
              <a:chExt cx="1158958" cy="869359"/>
            </a:xfrm>
            <a:solidFill>
              <a:schemeClr val="bg1"/>
            </a:solidFill>
          </p:grpSpPr>
          <p:sp>
            <p:nvSpPr>
              <p:cNvPr id="51" name="矩形 50">
                <a:extLst>
                  <a:ext uri="{FF2B5EF4-FFF2-40B4-BE49-F238E27FC236}">
                    <a16:creationId xmlns:a16="http://schemas.microsoft.com/office/drawing/2014/main" id="{E583F7B5-9AEF-433E-94D2-B63E0332CE66}"/>
                  </a:ext>
                </a:extLst>
              </p:cNvPr>
              <p:cNvSpPr/>
              <p:nvPr/>
            </p:nvSpPr>
            <p:spPr>
              <a:xfrm>
                <a:off x="2908613" y="2153265"/>
                <a:ext cx="228314" cy="869358"/>
              </a:xfrm>
              <a:prstGeom prst="rect">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2" name="矩形 51">
                <a:extLst>
                  <a:ext uri="{FF2B5EF4-FFF2-40B4-BE49-F238E27FC236}">
                    <a16:creationId xmlns:a16="http://schemas.microsoft.com/office/drawing/2014/main" id="{1FE7F464-4959-4498-9BC0-877C6E259E72}"/>
                  </a:ext>
                </a:extLst>
              </p:cNvPr>
              <p:cNvSpPr/>
              <p:nvPr/>
            </p:nvSpPr>
            <p:spPr>
              <a:xfrm>
                <a:off x="3219823" y="2330245"/>
                <a:ext cx="228314" cy="692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3" name="矩形 52">
                <a:extLst>
                  <a:ext uri="{FF2B5EF4-FFF2-40B4-BE49-F238E27FC236}">
                    <a16:creationId xmlns:a16="http://schemas.microsoft.com/office/drawing/2014/main" id="{EFEC13A0-D573-4D4D-B55F-62252D9C8A31}"/>
                  </a:ext>
                </a:extLst>
              </p:cNvPr>
              <p:cNvSpPr/>
              <p:nvPr/>
            </p:nvSpPr>
            <p:spPr>
              <a:xfrm>
                <a:off x="3524675" y="2647887"/>
                <a:ext cx="231687" cy="374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 name="矩形 53">
                <a:extLst>
                  <a:ext uri="{FF2B5EF4-FFF2-40B4-BE49-F238E27FC236}">
                    <a16:creationId xmlns:a16="http://schemas.microsoft.com/office/drawing/2014/main" id="{7AFCB24B-D1B6-450A-91D7-A0D11E226422}"/>
                  </a:ext>
                </a:extLst>
              </p:cNvPr>
              <p:cNvSpPr/>
              <p:nvPr/>
            </p:nvSpPr>
            <p:spPr>
              <a:xfrm>
                <a:off x="3839257" y="2772697"/>
                <a:ext cx="228314" cy="24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aphicFrame>
          <p:nvGraphicFramePr>
            <p:cNvPr id="55" name="图表 54">
              <a:extLst>
                <a:ext uri="{FF2B5EF4-FFF2-40B4-BE49-F238E27FC236}">
                  <a16:creationId xmlns:a16="http://schemas.microsoft.com/office/drawing/2014/main" id="{681455D2-B97D-4460-8E08-2C4F848C79E0}"/>
                </a:ext>
              </a:extLst>
            </p:cNvPr>
            <p:cNvGraphicFramePr>
              <a:graphicFrameLocks/>
            </p:cNvGraphicFramePr>
            <p:nvPr>
              <p:extLst>
                <p:ext uri="{D42A27DB-BD31-4B8C-83A1-F6EECF244321}">
                  <p14:modId xmlns:p14="http://schemas.microsoft.com/office/powerpoint/2010/main" val="3942944319"/>
                </p:ext>
              </p:extLst>
            </p:nvPr>
          </p:nvGraphicFramePr>
          <p:xfrm>
            <a:off x="2354711" y="3053566"/>
            <a:ext cx="2251994" cy="13511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6" name="图表 55">
              <a:extLst>
                <a:ext uri="{FF2B5EF4-FFF2-40B4-BE49-F238E27FC236}">
                  <a16:creationId xmlns:a16="http://schemas.microsoft.com/office/drawing/2014/main" id="{43C81335-AD97-4D4E-94D7-C8FBE98DF89F}"/>
                </a:ext>
              </a:extLst>
            </p:cNvPr>
            <p:cNvGraphicFramePr>
              <a:graphicFrameLocks/>
            </p:cNvGraphicFramePr>
            <p:nvPr>
              <p:extLst>
                <p:ext uri="{D42A27DB-BD31-4B8C-83A1-F6EECF244321}">
                  <p14:modId xmlns:p14="http://schemas.microsoft.com/office/powerpoint/2010/main" val="2834578276"/>
                </p:ext>
              </p:extLst>
            </p:nvPr>
          </p:nvGraphicFramePr>
          <p:xfrm>
            <a:off x="4513449" y="3053566"/>
            <a:ext cx="2411633" cy="14469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7" name="图表 56">
              <a:extLst>
                <a:ext uri="{FF2B5EF4-FFF2-40B4-BE49-F238E27FC236}">
                  <a16:creationId xmlns:a16="http://schemas.microsoft.com/office/drawing/2014/main" id="{0397DC44-2C38-4C4A-A0F8-3AAEA6588711}"/>
                </a:ext>
              </a:extLst>
            </p:cNvPr>
            <p:cNvGraphicFramePr>
              <a:graphicFrameLocks/>
            </p:cNvGraphicFramePr>
            <p:nvPr>
              <p:extLst>
                <p:ext uri="{D42A27DB-BD31-4B8C-83A1-F6EECF244321}">
                  <p14:modId xmlns:p14="http://schemas.microsoft.com/office/powerpoint/2010/main" val="2223992972"/>
                </p:ext>
              </p:extLst>
            </p:nvPr>
          </p:nvGraphicFramePr>
          <p:xfrm>
            <a:off x="6642118" y="3053566"/>
            <a:ext cx="2368830" cy="142129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8" name="图表 57">
              <a:extLst>
                <a:ext uri="{FF2B5EF4-FFF2-40B4-BE49-F238E27FC236}">
                  <a16:creationId xmlns:a16="http://schemas.microsoft.com/office/drawing/2014/main" id="{B1D6905A-ED4B-4DC3-BD99-06017A5989D3}"/>
                </a:ext>
              </a:extLst>
            </p:cNvPr>
            <p:cNvGraphicFramePr>
              <a:graphicFrameLocks/>
            </p:cNvGraphicFramePr>
            <p:nvPr>
              <p:extLst>
                <p:ext uri="{D42A27DB-BD31-4B8C-83A1-F6EECF244321}">
                  <p14:modId xmlns:p14="http://schemas.microsoft.com/office/powerpoint/2010/main" val="614624648"/>
                </p:ext>
              </p:extLst>
            </p:nvPr>
          </p:nvGraphicFramePr>
          <p:xfrm>
            <a:off x="8923142" y="3053566"/>
            <a:ext cx="2365910" cy="1396180"/>
          </p:xfrm>
          <a:graphic>
            <a:graphicData uri="http://schemas.openxmlformats.org/drawingml/2006/chart">
              <c:chart xmlns:c="http://schemas.openxmlformats.org/drawingml/2006/chart" xmlns:r="http://schemas.openxmlformats.org/officeDocument/2006/relationships" r:id="rId6"/>
            </a:graphicData>
          </a:graphic>
        </p:graphicFrame>
        <p:grpSp>
          <p:nvGrpSpPr>
            <p:cNvPr id="59" name="组合 58">
              <a:extLst>
                <a:ext uri="{FF2B5EF4-FFF2-40B4-BE49-F238E27FC236}">
                  <a16:creationId xmlns:a16="http://schemas.microsoft.com/office/drawing/2014/main" id="{BF9CBCDE-9790-4B58-B7CC-229ECE887393}"/>
                </a:ext>
              </a:extLst>
            </p:cNvPr>
            <p:cNvGrpSpPr/>
            <p:nvPr/>
          </p:nvGrpSpPr>
          <p:grpSpPr>
            <a:xfrm>
              <a:off x="5050883" y="2001075"/>
              <a:ext cx="1336757" cy="823098"/>
              <a:chOff x="2908611" y="2153265"/>
              <a:chExt cx="1158960" cy="869358"/>
            </a:xfrm>
            <a:solidFill>
              <a:schemeClr val="bg1"/>
            </a:solidFill>
          </p:grpSpPr>
          <p:sp>
            <p:nvSpPr>
              <p:cNvPr id="60" name="矩形 59">
                <a:extLst>
                  <a:ext uri="{FF2B5EF4-FFF2-40B4-BE49-F238E27FC236}">
                    <a16:creationId xmlns:a16="http://schemas.microsoft.com/office/drawing/2014/main" id="{AC57CA3E-7087-4B5E-8323-A2901F11A97C}"/>
                  </a:ext>
                </a:extLst>
              </p:cNvPr>
              <p:cNvSpPr/>
              <p:nvPr/>
            </p:nvSpPr>
            <p:spPr>
              <a:xfrm>
                <a:off x="2908611" y="2153265"/>
                <a:ext cx="228316" cy="86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1" name="矩形 60">
                <a:extLst>
                  <a:ext uri="{FF2B5EF4-FFF2-40B4-BE49-F238E27FC236}">
                    <a16:creationId xmlns:a16="http://schemas.microsoft.com/office/drawing/2014/main" id="{00D263DA-FC61-44E8-92F6-1DF4C92923F4}"/>
                  </a:ext>
                </a:extLst>
              </p:cNvPr>
              <p:cNvSpPr/>
              <p:nvPr/>
            </p:nvSpPr>
            <p:spPr>
              <a:xfrm>
                <a:off x="3219823" y="2330245"/>
                <a:ext cx="228314" cy="692378"/>
              </a:xfrm>
              <a:prstGeom prst="rect">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2" name="矩形 61">
                <a:extLst>
                  <a:ext uri="{FF2B5EF4-FFF2-40B4-BE49-F238E27FC236}">
                    <a16:creationId xmlns:a16="http://schemas.microsoft.com/office/drawing/2014/main" id="{D8BDE16F-64F6-4C8E-8B74-511F3B219291}"/>
                  </a:ext>
                </a:extLst>
              </p:cNvPr>
              <p:cNvSpPr/>
              <p:nvPr/>
            </p:nvSpPr>
            <p:spPr>
              <a:xfrm>
                <a:off x="3528047" y="2772697"/>
                <a:ext cx="228314" cy="24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3" name="矩形 62">
                <a:extLst>
                  <a:ext uri="{FF2B5EF4-FFF2-40B4-BE49-F238E27FC236}">
                    <a16:creationId xmlns:a16="http://schemas.microsoft.com/office/drawing/2014/main" id="{02995C76-7166-431F-B90B-054DF3C3102F}"/>
                  </a:ext>
                </a:extLst>
              </p:cNvPr>
              <p:cNvSpPr/>
              <p:nvPr/>
            </p:nvSpPr>
            <p:spPr>
              <a:xfrm>
                <a:off x="3839257" y="2772697"/>
                <a:ext cx="228314" cy="24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88" name="组合 87">
              <a:extLst>
                <a:ext uri="{FF2B5EF4-FFF2-40B4-BE49-F238E27FC236}">
                  <a16:creationId xmlns:a16="http://schemas.microsoft.com/office/drawing/2014/main" id="{73B699CD-72F6-42FB-90F8-CC181F154BA6}"/>
                </a:ext>
              </a:extLst>
            </p:cNvPr>
            <p:cNvGrpSpPr/>
            <p:nvPr/>
          </p:nvGrpSpPr>
          <p:grpSpPr>
            <a:xfrm>
              <a:off x="7180724" y="2001075"/>
              <a:ext cx="1336757" cy="823098"/>
              <a:chOff x="2908611" y="2153265"/>
              <a:chExt cx="1158960" cy="869358"/>
            </a:xfrm>
            <a:solidFill>
              <a:schemeClr val="bg1"/>
            </a:solidFill>
          </p:grpSpPr>
          <p:sp>
            <p:nvSpPr>
              <p:cNvPr id="89" name="矩形 88">
                <a:extLst>
                  <a:ext uri="{FF2B5EF4-FFF2-40B4-BE49-F238E27FC236}">
                    <a16:creationId xmlns:a16="http://schemas.microsoft.com/office/drawing/2014/main" id="{68DBAA93-4BF6-4DC3-8C76-1148FB3A6BCF}"/>
                  </a:ext>
                </a:extLst>
              </p:cNvPr>
              <p:cNvSpPr/>
              <p:nvPr/>
            </p:nvSpPr>
            <p:spPr>
              <a:xfrm>
                <a:off x="2908611" y="2153265"/>
                <a:ext cx="228316" cy="86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0" name="矩形 89">
                <a:extLst>
                  <a:ext uri="{FF2B5EF4-FFF2-40B4-BE49-F238E27FC236}">
                    <a16:creationId xmlns:a16="http://schemas.microsoft.com/office/drawing/2014/main" id="{A364A2A1-0122-4D5A-A96B-6525DD215970}"/>
                  </a:ext>
                </a:extLst>
              </p:cNvPr>
              <p:cNvSpPr/>
              <p:nvPr/>
            </p:nvSpPr>
            <p:spPr>
              <a:xfrm>
                <a:off x="3219823" y="2330245"/>
                <a:ext cx="228314" cy="692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1" name="矩形 90">
                <a:extLst>
                  <a:ext uri="{FF2B5EF4-FFF2-40B4-BE49-F238E27FC236}">
                    <a16:creationId xmlns:a16="http://schemas.microsoft.com/office/drawing/2014/main" id="{A6A7F46E-61C4-4830-B58B-0FDC90ECDB0F}"/>
                  </a:ext>
                </a:extLst>
              </p:cNvPr>
              <p:cNvSpPr/>
              <p:nvPr/>
            </p:nvSpPr>
            <p:spPr>
              <a:xfrm>
                <a:off x="3528047" y="2772697"/>
                <a:ext cx="228314" cy="249926"/>
              </a:xfrm>
              <a:prstGeom prst="rect">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2" name="矩形 91">
                <a:extLst>
                  <a:ext uri="{FF2B5EF4-FFF2-40B4-BE49-F238E27FC236}">
                    <a16:creationId xmlns:a16="http://schemas.microsoft.com/office/drawing/2014/main" id="{6DB09010-62BB-4650-B14C-5B1233FE6F38}"/>
                  </a:ext>
                </a:extLst>
              </p:cNvPr>
              <p:cNvSpPr/>
              <p:nvPr/>
            </p:nvSpPr>
            <p:spPr>
              <a:xfrm>
                <a:off x="3839257" y="2654941"/>
                <a:ext cx="228314" cy="367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93" name="组合 92">
              <a:extLst>
                <a:ext uri="{FF2B5EF4-FFF2-40B4-BE49-F238E27FC236}">
                  <a16:creationId xmlns:a16="http://schemas.microsoft.com/office/drawing/2014/main" id="{1C208169-18AD-43C3-90F3-B1E04007F623}"/>
                </a:ext>
              </a:extLst>
            </p:cNvPr>
            <p:cNvGrpSpPr/>
            <p:nvPr/>
          </p:nvGrpSpPr>
          <p:grpSpPr>
            <a:xfrm>
              <a:off x="9391633" y="2001075"/>
              <a:ext cx="1336757" cy="823098"/>
              <a:chOff x="2908611" y="2153265"/>
              <a:chExt cx="1158960" cy="869358"/>
            </a:xfrm>
            <a:solidFill>
              <a:schemeClr val="bg1"/>
            </a:solidFill>
          </p:grpSpPr>
          <p:sp>
            <p:nvSpPr>
              <p:cNvPr id="94" name="矩形 93">
                <a:extLst>
                  <a:ext uri="{FF2B5EF4-FFF2-40B4-BE49-F238E27FC236}">
                    <a16:creationId xmlns:a16="http://schemas.microsoft.com/office/drawing/2014/main" id="{3E988106-0324-4F98-AD24-6294A0879606}"/>
                  </a:ext>
                </a:extLst>
              </p:cNvPr>
              <p:cNvSpPr/>
              <p:nvPr/>
            </p:nvSpPr>
            <p:spPr>
              <a:xfrm>
                <a:off x="2908611" y="2153265"/>
                <a:ext cx="228316" cy="86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5" name="矩形 94">
                <a:extLst>
                  <a:ext uri="{FF2B5EF4-FFF2-40B4-BE49-F238E27FC236}">
                    <a16:creationId xmlns:a16="http://schemas.microsoft.com/office/drawing/2014/main" id="{A6D4EC26-3128-4888-A58B-2A5266602AE7}"/>
                  </a:ext>
                </a:extLst>
              </p:cNvPr>
              <p:cNvSpPr/>
              <p:nvPr/>
            </p:nvSpPr>
            <p:spPr>
              <a:xfrm>
                <a:off x="3219823" y="2330245"/>
                <a:ext cx="228314" cy="692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6" name="矩形 95">
                <a:extLst>
                  <a:ext uri="{FF2B5EF4-FFF2-40B4-BE49-F238E27FC236}">
                    <a16:creationId xmlns:a16="http://schemas.microsoft.com/office/drawing/2014/main" id="{33E3BA1B-92AB-49FD-829F-B8785FFB6DE4}"/>
                  </a:ext>
                </a:extLst>
              </p:cNvPr>
              <p:cNvSpPr/>
              <p:nvPr/>
            </p:nvSpPr>
            <p:spPr>
              <a:xfrm>
                <a:off x="3528047" y="2772697"/>
                <a:ext cx="228314" cy="24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7" name="矩形 96">
                <a:extLst>
                  <a:ext uri="{FF2B5EF4-FFF2-40B4-BE49-F238E27FC236}">
                    <a16:creationId xmlns:a16="http://schemas.microsoft.com/office/drawing/2014/main" id="{915FCC6E-9F6E-497A-B562-7E3C6D65A5D8}"/>
                  </a:ext>
                </a:extLst>
              </p:cNvPr>
              <p:cNvSpPr/>
              <p:nvPr/>
            </p:nvSpPr>
            <p:spPr>
              <a:xfrm>
                <a:off x="3839257" y="2661537"/>
                <a:ext cx="228314" cy="361086"/>
              </a:xfrm>
              <a:prstGeom prst="rect">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98" name="组合 97">
              <a:extLst>
                <a:ext uri="{FF2B5EF4-FFF2-40B4-BE49-F238E27FC236}">
                  <a16:creationId xmlns:a16="http://schemas.microsoft.com/office/drawing/2014/main" id="{40E3661F-F0E7-48D7-BB54-41B3BB675874}"/>
                </a:ext>
              </a:extLst>
            </p:cNvPr>
            <p:cNvGrpSpPr/>
            <p:nvPr/>
          </p:nvGrpSpPr>
          <p:grpSpPr>
            <a:xfrm rot="5400000">
              <a:off x="5307713" y="4398086"/>
              <a:ext cx="823098" cy="1336757"/>
              <a:chOff x="2908613" y="2153265"/>
              <a:chExt cx="1158958" cy="869359"/>
            </a:xfrm>
            <a:solidFill>
              <a:schemeClr val="bg1"/>
            </a:solidFill>
          </p:grpSpPr>
          <p:sp>
            <p:nvSpPr>
              <p:cNvPr id="99" name="矩形 98">
                <a:extLst>
                  <a:ext uri="{FF2B5EF4-FFF2-40B4-BE49-F238E27FC236}">
                    <a16:creationId xmlns:a16="http://schemas.microsoft.com/office/drawing/2014/main" id="{5EC887AE-944E-406E-A764-0698EACFAECC}"/>
                  </a:ext>
                </a:extLst>
              </p:cNvPr>
              <p:cNvSpPr/>
              <p:nvPr/>
            </p:nvSpPr>
            <p:spPr>
              <a:xfrm>
                <a:off x="2908613" y="2153265"/>
                <a:ext cx="228314" cy="86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0" name="矩形 99">
                <a:extLst>
                  <a:ext uri="{FF2B5EF4-FFF2-40B4-BE49-F238E27FC236}">
                    <a16:creationId xmlns:a16="http://schemas.microsoft.com/office/drawing/2014/main" id="{B4628A07-3826-4B4D-A710-3AA6925E6B42}"/>
                  </a:ext>
                </a:extLst>
              </p:cNvPr>
              <p:cNvSpPr/>
              <p:nvPr/>
            </p:nvSpPr>
            <p:spPr>
              <a:xfrm>
                <a:off x="3219823" y="2330245"/>
                <a:ext cx="228314" cy="692378"/>
              </a:xfrm>
              <a:prstGeom prst="rect">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1" name="矩形 100">
                <a:extLst>
                  <a:ext uri="{FF2B5EF4-FFF2-40B4-BE49-F238E27FC236}">
                    <a16:creationId xmlns:a16="http://schemas.microsoft.com/office/drawing/2014/main" id="{3D140881-C55A-4637-9BFA-F0528F01590B}"/>
                  </a:ext>
                </a:extLst>
              </p:cNvPr>
              <p:cNvSpPr/>
              <p:nvPr/>
            </p:nvSpPr>
            <p:spPr>
              <a:xfrm>
                <a:off x="3524675" y="2647887"/>
                <a:ext cx="231687" cy="374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2" name="矩形 101">
                <a:extLst>
                  <a:ext uri="{FF2B5EF4-FFF2-40B4-BE49-F238E27FC236}">
                    <a16:creationId xmlns:a16="http://schemas.microsoft.com/office/drawing/2014/main" id="{2E5AD7D3-9871-41FD-AD5F-5AD5E47E88C4}"/>
                  </a:ext>
                </a:extLst>
              </p:cNvPr>
              <p:cNvSpPr/>
              <p:nvPr/>
            </p:nvSpPr>
            <p:spPr>
              <a:xfrm>
                <a:off x="3839257" y="2772697"/>
                <a:ext cx="228314" cy="24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03" name="组合 102">
              <a:extLst>
                <a:ext uri="{FF2B5EF4-FFF2-40B4-BE49-F238E27FC236}">
                  <a16:creationId xmlns:a16="http://schemas.microsoft.com/office/drawing/2014/main" id="{4FC8BBD9-DC27-495A-984B-5542BBD3B145}"/>
                </a:ext>
              </a:extLst>
            </p:cNvPr>
            <p:cNvGrpSpPr/>
            <p:nvPr/>
          </p:nvGrpSpPr>
          <p:grpSpPr>
            <a:xfrm rot="5400000">
              <a:off x="7416134" y="4398086"/>
              <a:ext cx="823098" cy="1336755"/>
              <a:chOff x="2908613" y="2153265"/>
              <a:chExt cx="1158958" cy="869358"/>
            </a:xfrm>
            <a:solidFill>
              <a:schemeClr val="bg1"/>
            </a:solidFill>
          </p:grpSpPr>
          <p:sp>
            <p:nvSpPr>
              <p:cNvPr id="104" name="矩形 103">
                <a:extLst>
                  <a:ext uri="{FF2B5EF4-FFF2-40B4-BE49-F238E27FC236}">
                    <a16:creationId xmlns:a16="http://schemas.microsoft.com/office/drawing/2014/main" id="{24C3764F-B6E6-418A-811D-63302D78001A}"/>
                  </a:ext>
                </a:extLst>
              </p:cNvPr>
              <p:cNvSpPr/>
              <p:nvPr/>
            </p:nvSpPr>
            <p:spPr>
              <a:xfrm>
                <a:off x="2908613" y="2153265"/>
                <a:ext cx="228314" cy="86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5" name="矩形 104">
                <a:extLst>
                  <a:ext uri="{FF2B5EF4-FFF2-40B4-BE49-F238E27FC236}">
                    <a16:creationId xmlns:a16="http://schemas.microsoft.com/office/drawing/2014/main" id="{EAF0D2F6-2CFD-49E7-83F5-8D4F15D73C5A}"/>
                  </a:ext>
                </a:extLst>
              </p:cNvPr>
              <p:cNvSpPr/>
              <p:nvPr/>
            </p:nvSpPr>
            <p:spPr>
              <a:xfrm>
                <a:off x="3219823" y="2330245"/>
                <a:ext cx="228314" cy="692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6" name="矩形 105">
                <a:extLst>
                  <a:ext uri="{FF2B5EF4-FFF2-40B4-BE49-F238E27FC236}">
                    <a16:creationId xmlns:a16="http://schemas.microsoft.com/office/drawing/2014/main" id="{E8661AD7-D3F9-489D-B978-4835D229429B}"/>
                  </a:ext>
                </a:extLst>
              </p:cNvPr>
              <p:cNvSpPr/>
              <p:nvPr/>
            </p:nvSpPr>
            <p:spPr>
              <a:xfrm>
                <a:off x="3524675" y="2647886"/>
                <a:ext cx="231687" cy="374737"/>
              </a:xfrm>
              <a:prstGeom prst="rect">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7" name="矩形 106">
                <a:extLst>
                  <a:ext uri="{FF2B5EF4-FFF2-40B4-BE49-F238E27FC236}">
                    <a16:creationId xmlns:a16="http://schemas.microsoft.com/office/drawing/2014/main" id="{0EC04963-371B-4718-AA14-8344F84CD021}"/>
                  </a:ext>
                </a:extLst>
              </p:cNvPr>
              <p:cNvSpPr/>
              <p:nvPr/>
            </p:nvSpPr>
            <p:spPr>
              <a:xfrm>
                <a:off x="3839257" y="2772697"/>
                <a:ext cx="228314" cy="24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08" name="组合 107">
              <a:extLst>
                <a:ext uri="{FF2B5EF4-FFF2-40B4-BE49-F238E27FC236}">
                  <a16:creationId xmlns:a16="http://schemas.microsoft.com/office/drawing/2014/main" id="{43C10080-D14A-4114-A536-8928DA91EAFE}"/>
                </a:ext>
              </a:extLst>
            </p:cNvPr>
            <p:cNvGrpSpPr/>
            <p:nvPr/>
          </p:nvGrpSpPr>
          <p:grpSpPr>
            <a:xfrm rot="5400000">
              <a:off x="9694547" y="4398086"/>
              <a:ext cx="823098" cy="1336757"/>
              <a:chOff x="2908613" y="2153265"/>
              <a:chExt cx="1158958" cy="869359"/>
            </a:xfrm>
            <a:solidFill>
              <a:schemeClr val="bg1"/>
            </a:solidFill>
          </p:grpSpPr>
          <p:sp>
            <p:nvSpPr>
              <p:cNvPr id="109" name="矩形 108">
                <a:extLst>
                  <a:ext uri="{FF2B5EF4-FFF2-40B4-BE49-F238E27FC236}">
                    <a16:creationId xmlns:a16="http://schemas.microsoft.com/office/drawing/2014/main" id="{A3E26DAF-A94C-4D69-8CE1-A36826092888}"/>
                  </a:ext>
                </a:extLst>
              </p:cNvPr>
              <p:cNvSpPr/>
              <p:nvPr/>
            </p:nvSpPr>
            <p:spPr>
              <a:xfrm>
                <a:off x="2908613" y="2153265"/>
                <a:ext cx="228314" cy="869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0" name="矩形 109">
                <a:extLst>
                  <a:ext uri="{FF2B5EF4-FFF2-40B4-BE49-F238E27FC236}">
                    <a16:creationId xmlns:a16="http://schemas.microsoft.com/office/drawing/2014/main" id="{273F910C-2909-4BCD-B235-2C3C229AE2B7}"/>
                  </a:ext>
                </a:extLst>
              </p:cNvPr>
              <p:cNvSpPr/>
              <p:nvPr/>
            </p:nvSpPr>
            <p:spPr>
              <a:xfrm>
                <a:off x="3219823" y="2330245"/>
                <a:ext cx="228314" cy="692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1" name="矩形 110">
                <a:extLst>
                  <a:ext uri="{FF2B5EF4-FFF2-40B4-BE49-F238E27FC236}">
                    <a16:creationId xmlns:a16="http://schemas.microsoft.com/office/drawing/2014/main" id="{B8AC5237-CCFB-41C1-8EC2-28C40E431E80}"/>
                  </a:ext>
                </a:extLst>
              </p:cNvPr>
              <p:cNvSpPr/>
              <p:nvPr/>
            </p:nvSpPr>
            <p:spPr>
              <a:xfrm>
                <a:off x="3524675" y="2647887"/>
                <a:ext cx="231687" cy="374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2" name="矩形 111">
                <a:extLst>
                  <a:ext uri="{FF2B5EF4-FFF2-40B4-BE49-F238E27FC236}">
                    <a16:creationId xmlns:a16="http://schemas.microsoft.com/office/drawing/2014/main" id="{15507A24-FCF9-4443-8644-C68666FA3477}"/>
                  </a:ext>
                </a:extLst>
              </p:cNvPr>
              <p:cNvSpPr/>
              <p:nvPr/>
            </p:nvSpPr>
            <p:spPr>
              <a:xfrm>
                <a:off x="3839257" y="2772697"/>
                <a:ext cx="228314" cy="249926"/>
              </a:xfrm>
              <a:prstGeom prst="rect">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13" name="文本框 112">
              <a:extLst>
                <a:ext uri="{FF2B5EF4-FFF2-40B4-BE49-F238E27FC236}">
                  <a16:creationId xmlns:a16="http://schemas.microsoft.com/office/drawing/2014/main" id="{3A8D9552-4F19-4F3E-B173-DA3E093EF817}"/>
                </a:ext>
              </a:extLst>
            </p:cNvPr>
            <p:cNvSpPr txBox="1"/>
            <p:nvPr/>
          </p:nvSpPr>
          <p:spPr>
            <a:xfrm>
              <a:off x="3387255" y="2072626"/>
              <a:ext cx="1212508" cy="251026"/>
            </a:xfrm>
            <a:prstGeom prst="rect">
              <a:avLst/>
            </a:prstGeom>
            <a:noFill/>
          </p:spPr>
          <p:txBody>
            <a:bodyPr wrap="square" rtlCol="0">
              <a:spAutoFit/>
            </a:bodyPr>
            <a:lstStyle/>
            <a:p>
              <a:pPr algn="ctr"/>
              <a:r>
                <a:rPr lang="en-US" altLang="zh-CN" sz="1200">
                  <a:solidFill>
                    <a:schemeClr val="bg1"/>
                  </a:solidFill>
                </a:rPr>
                <a:t>1957</a:t>
              </a:r>
              <a:r>
                <a:rPr lang="zh-CN" altLang="en-US" sz="1200">
                  <a:solidFill>
                    <a:schemeClr val="bg1"/>
                  </a:solidFill>
                </a:rPr>
                <a:t>万人</a:t>
              </a:r>
            </a:p>
          </p:txBody>
        </p:sp>
        <p:sp>
          <p:nvSpPr>
            <p:cNvPr id="114" name="文本框 113">
              <a:extLst>
                <a:ext uri="{FF2B5EF4-FFF2-40B4-BE49-F238E27FC236}">
                  <a16:creationId xmlns:a16="http://schemas.microsoft.com/office/drawing/2014/main" id="{8C732FB4-F546-4A09-8157-61B40920DF10}"/>
                </a:ext>
              </a:extLst>
            </p:cNvPr>
            <p:cNvSpPr txBox="1"/>
            <p:nvPr/>
          </p:nvSpPr>
          <p:spPr>
            <a:xfrm>
              <a:off x="5536742" y="2072626"/>
              <a:ext cx="1212508" cy="251026"/>
            </a:xfrm>
            <a:prstGeom prst="rect">
              <a:avLst/>
            </a:prstGeom>
            <a:noFill/>
          </p:spPr>
          <p:txBody>
            <a:bodyPr wrap="square" rtlCol="0">
              <a:spAutoFit/>
            </a:bodyPr>
            <a:lstStyle/>
            <a:p>
              <a:pPr algn="ctr"/>
              <a:r>
                <a:rPr lang="en-US" altLang="zh-CN" sz="1200">
                  <a:solidFill>
                    <a:schemeClr val="bg1"/>
                  </a:solidFill>
                </a:rPr>
                <a:t>1501</a:t>
              </a:r>
              <a:r>
                <a:rPr lang="zh-CN" altLang="en-US" sz="1200">
                  <a:solidFill>
                    <a:schemeClr val="bg1"/>
                  </a:solidFill>
                </a:rPr>
                <a:t>万人</a:t>
              </a:r>
            </a:p>
          </p:txBody>
        </p:sp>
        <p:sp>
          <p:nvSpPr>
            <p:cNvPr id="116" name="文本框 115">
              <a:extLst>
                <a:ext uri="{FF2B5EF4-FFF2-40B4-BE49-F238E27FC236}">
                  <a16:creationId xmlns:a16="http://schemas.microsoft.com/office/drawing/2014/main" id="{06E28F2F-09E0-4EDA-8036-0E80C8E3C49D}"/>
                </a:ext>
              </a:extLst>
            </p:cNvPr>
            <p:cNvSpPr txBox="1"/>
            <p:nvPr/>
          </p:nvSpPr>
          <p:spPr>
            <a:xfrm>
              <a:off x="7700074" y="2072626"/>
              <a:ext cx="1212508" cy="251026"/>
            </a:xfrm>
            <a:prstGeom prst="rect">
              <a:avLst/>
            </a:prstGeom>
            <a:noFill/>
          </p:spPr>
          <p:txBody>
            <a:bodyPr wrap="square" rtlCol="0">
              <a:spAutoFit/>
            </a:bodyPr>
            <a:lstStyle/>
            <a:p>
              <a:pPr algn="ctr"/>
              <a:r>
                <a:rPr lang="en-US" altLang="zh-CN" sz="1200">
                  <a:solidFill>
                    <a:schemeClr val="bg1"/>
                  </a:solidFill>
                </a:rPr>
                <a:t>483</a:t>
              </a:r>
              <a:r>
                <a:rPr lang="zh-CN" altLang="en-US" sz="1200">
                  <a:solidFill>
                    <a:schemeClr val="bg1"/>
                  </a:solidFill>
                </a:rPr>
                <a:t>万人</a:t>
              </a:r>
            </a:p>
          </p:txBody>
        </p:sp>
        <p:sp>
          <p:nvSpPr>
            <p:cNvPr id="117" name="文本框 116">
              <a:extLst>
                <a:ext uri="{FF2B5EF4-FFF2-40B4-BE49-F238E27FC236}">
                  <a16:creationId xmlns:a16="http://schemas.microsoft.com/office/drawing/2014/main" id="{8600A42F-D56D-4A69-BBF8-F1AB9D6F26BD}"/>
                </a:ext>
              </a:extLst>
            </p:cNvPr>
            <p:cNvSpPr txBox="1"/>
            <p:nvPr/>
          </p:nvSpPr>
          <p:spPr>
            <a:xfrm>
              <a:off x="9822016" y="2072626"/>
              <a:ext cx="1212508" cy="251026"/>
            </a:xfrm>
            <a:prstGeom prst="rect">
              <a:avLst/>
            </a:prstGeom>
            <a:noFill/>
          </p:spPr>
          <p:txBody>
            <a:bodyPr wrap="square" rtlCol="0">
              <a:spAutoFit/>
            </a:bodyPr>
            <a:lstStyle/>
            <a:p>
              <a:pPr algn="ctr"/>
              <a:r>
                <a:rPr lang="en-US" altLang="zh-CN" sz="1200">
                  <a:solidFill>
                    <a:schemeClr val="bg1"/>
                  </a:solidFill>
                </a:rPr>
                <a:t>501</a:t>
              </a:r>
              <a:r>
                <a:rPr lang="zh-CN" altLang="en-US" sz="1200">
                  <a:solidFill>
                    <a:schemeClr val="bg1"/>
                  </a:solidFill>
                </a:rPr>
                <a:t>万人</a:t>
              </a:r>
            </a:p>
          </p:txBody>
        </p:sp>
        <p:sp>
          <p:nvSpPr>
            <p:cNvPr id="118" name="文本框 117">
              <a:extLst>
                <a:ext uri="{FF2B5EF4-FFF2-40B4-BE49-F238E27FC236}">
                  <a16:creationId xmlns:a16="http://schemas.microsoft.com/office/drawing/2014/main" id="{1C5EDEAC-9E17-49DC-9A28-7B86F7B339A8}"/>
                </a:ext>
              </a:extLst>
            </p:cNvPr>
            <p:cNvSpPr txBox="1"/>
            <p:nvPr/>
          </p:nvSpPr>
          <p:spPr>
            <a:xfrm>
              <a:off x="3316684" y="5249433"/>
              <a:ext cx="1212508" cy="251026"/>
            </a:xfrm>
            <a:prstGeom prst="rect">
              <a:avLst/>
            </a:prstGeom>
            <a:noFill/>
          </p:spPr>
          <p:txBody>
            <a:bodyPr wrap="square" rtlCol="0">
              <a:spAutoFit/>
            </a:bodyPr>
            <a:lstStyle/>
            <a:p>
              <a:pPr algn="ctr"/>
              <a:r>
                <a:rPr lang="en-US" altLang="zh-CN" sz="1200">
                  <a:solidFill>
                    <a:schemeClr val="bg1"/>
                  </a:solidFill>
                </a:rPr>
                <a:t>688</a:t>
              </a:r>
              <a:r>
                <a:rPr lang="zh-CN" altLang="en-US" sz="1200">
                  <a:solidFill>
                    <a:schemeClr val="bg1"/>
                  </a:solidFill>
                </a:rPr>
                <a:t>亿元</a:t>
              </a:r>
            </a:p>
          </p:txBody>
        </p:sp>
        <p:sp>
          <p:nvSpPr>
            <p:cNvPr id="119" name="文本框 118">
              <a:extLst>
                <a:ext uri="{FF2B5EF4-FFF2-40B4-BE49-F238E27FC236}">
                  <a16:creationId xmlns:a16="http://schemas.microsoft.com/office/drawing/2014/main" id="{FF3A07A5-DDF0-4B4C-AE20-C6B3D57CCF41}"/>
                </a:ext>
              </a:extLst>
            </p:cNvPr>
            <p:cNvSpPr txBox="1"/>
            <p:nvPr/>
          </p:nvSpPr>
          <p:spPr>
            <a:xfrm>
              <a:off x="7516891" y="5249433"/>
              <a:ext cx="1212508" cy="251026"/>
            </a:xfrm>
            <a:prstGeom prst="rect">
              <a:avLst/>
            </a:prstGeom>
            <a:noFill/>
          </p:spPr>
          <p:txBody>
            <a:bodyPr wrap="square" rtlCol="0">
              <a:spAutoFit/>
            </a:bodyPr>
            <a:lstStyle/>
            <a:p>
              <a:pPr algn="ctr"/>
              <a:r>
                <a:rPr lang="en-US" altLang="zh-CN" sz="1200">
                  <a:solidFill>
                    <a:schemeClr val="bg1"/>
                  </a:solidFill>
                </a:rPr>
                <a:t>137</a:t>
              </a:r>
              <a:r>
                <a:rPr lang="zh-CN" altLang="en-US" sz="1200">
                  <a:solidFill>
                    <a:schemeClr val="bg1"/>
                  </a:solidFill>
                </a:rPr>
                <a:t>亿元</a:t>
              </a:r>
            </a:p>
          </p:txBody>
        </p:sp>
        <p:sp>
          <p:nvSpPr>
            <p:cNvPr id="120" name="文本框 119">
              <a:extLst>
                <a:ext uri="{FF2B5EF4-FFF2-40B4-BE49-F238E27FC236}">
                  <a16:creationId xmlns:a16="http://schemas.microsoft.com/office/drawing/2014/main" id="{858BEB92-C556-495E-871B-A630C75B3145}"/>
                </a:ext>
              </a:extLst>
            </p:cNvPr>
            <p:cNvSpPr txBox="1"/>
            <p:nvPr/>
          </p:nvSpPr>
          <p:spPr>
            <a:xfrm>
              <a:off x="9765272" y="5249433"/>
              <a:ext cx="1212508" cy="251026"/>
            </a:xfrm>
            <a:prstGeom prst="rect">
              <a:avLst/>
            </a:prstGeom>
            <a:noFill/>
          </p:spPr>
          <p:txBody>
            <a:bodyPr wrap="square" rtlCol="0">
              <a:spAutoFit/>
            </a:bodyPr>
            <a:lstStyle/>
            <a:p>
              <a:pPr algn="ctr"/>
              <a:r>
                <a:rPr lang="en-US" altLang="zh-CN" sz="1200">
                  <a:solidFill>
                    <a:schemeClr val="bg1"/>
                  </a:solidFill>
                </a:rPr>
                <a:t>126</a:t>
              </a:r>
              <a:r>
                <a:rPr lang="zh-CN" altLang="en-US" sz="1200">
                  <a:solidFill>
                    <a:schemeClr val="bg1"/>
                  </a:solidFill>
                </a:rPr>
                <a:t>亿元</a:t>
              </a:r>
            </a:p>
          </p:txBody>
        </p:sp>
        <p:sp>
          <p:nvSpPr>
            <p:cNvPr id="121" name="文本框 120">
              <a:extLst>
                <a:ext uri="{FF2B5EF4-FFF2-40B4-BE49-F238E27FC236}">
                  <a16:creationId xmlns:a16="http://schemas.microsoft.com/office/drawing/2014/main" id="{AB63297C-579C-4F65-A113-C10A4DB690A8}"/>
                </a:ext>
              </a:extLst>
            </p:cNvPr>
            <p:cNvSpPr txBox="1"/>
            <p:nvPr/>
          </p:nvSpPr>
          <p:spPr>
            <a:xfrm>
              <a:off x="3149477" y="3634064"/>
              <a:ext cx="1212508" cy="237080"/>
            </a:xfrm>
            <a:prstGeom prst="rect">
              <a:avLst/>
            </a:prstGeom>
            <a:noFill/>
          </p:spPr>
          <p:txBody>
            <a:bodyPr wrap="square" rtlCol="0">
              <a:spAutoFit/>
            </a:bodyPr>
            <a:lstStyle/>
            <a:p>
              <a:pPr algn="ctr"/>
              <a:r>
                <a:rPr lang="en-US" altLang="zh-CN" sz="1100">
                  <a:solidFill>
                    <a:schemeClr val="bg1"/>
                  </a:solidFill>
                </a:rPr>
                <a:t>58.3%</a:t>
              </a:r>
              <a:endParaRPr lang="zh-CN" altLang="en-US" sz="1100">
                <a:solidFill>
                  <a:schemeClr val="bg1"/>
                </a:solidFill>
              </a:endParaRPr>
            </a:p>
          </p:txBody>
        </p:sp>
        <p:sp>
          <p:nvSpPr>
            <p:cNvPr id="122" name="文本框 121">
              <a:extLst>
                <a:ext uri="{FF2B5EF4-FFF2-40B4-BE49-F238E27FC236}">
                  <a16:creationId xmlns:a16="http://schemas.microsoft.com/office/drawing/2014/main" id="{7F3D3DDA-39C2-4DD1-A30A-BDD84AAB0137}"/>
                </a:ext>
              </a:extLst>
            </p:cNvPr>
            <p:cNvSpPr txBox="1"/>
            <p:nvPr/>
          </p:nvSpPr>
          <p:spPr>
            <a:xfrm>
              <a:off x="5448162" y="3634064"/>
              <a:ext cx="1212508" cy="237080"/>
            </a:xfrm>
            <a:prstGeom prst="rect">
              <a:avLst/>
            </a:prstGeom>
            <a:noFill/>
          </p:spPr>
          <p:txBody>
            <a:bodyPr wrap="square" rtlCol="0">
              <a:spAutoFit/>
            </a:bodyPr>
            <a:lstStyle/>
            <a:p>
              <a:pPr algn="ctr"/>
              <a:r>
                <a:rPr lang="en-US" altLang="zh-CN" sz="1100">
                  <a:solidFill>
                    <a:schemeClr val="bg1"/>
                  </a:solidFill>
                </a:rPr>
                <a:t>42.6%</a:t>
              </a:r>
              <a:endParaRPr lang="zh-CN" altLang="en-US" sz="1100">
                <a:solidFill>
                  <a:schemeClr val="bg1"/>
                </a:solidFill>
              </a:endParaRPr>
            </a:p>
          </p:txBody>
        </p:sp>
        <p:sp>
          <p:nvSpPr>
            <p:cNvPr id="123" name="文本框 122">
              <a:extLst>
                <a:ext uri="{FF2B5EF4-FFF2-40B4-BE49-F238E27FC236}">
                  <a16:creationId xmlns:a16="http://schemas.microsoft.com/office/drawing/2014/main" id="{EE32D8D8-2986-46A6-A6C6-609BB6312766}"/>
                </a:ext>
              </a:extLst>
            </p:cNvPr>
            <p:cNvSpPr txBox="1"/>
            <p:nvPr/>
          </p:nvSpPr>
          <p:spPr>
            <a:xfrm>
              <a:off x="7552274" y="3605955"/>
              <a:ext cx="1212508" cy="237080"/>
            </a:xfrm>
            <a:prstGeom prst="rect">
              <a:avLst/>
            </a:prstGeom>
            <a:noFill/>
          </p:spPr>
          <p:txBody>
            <a:bodyPr wrap="square" rtlCol="0">
              <a:spAutoFit/>
            </a:bodyPr>
            <a:lstStyle/>
            <a:p>
              <a:pPr algn="ctr"/>
              <a:r>
                <a:rPr lang="en-US" altLang="zh-CN" sz="1100">
                  <a:solidFill>
                    <a:schemeClr val="bg1"/>
                  </a:solidFill>
                </a:rPr>
                <a:t>35.8%</a:t>
              </a:r>
              <a:endParaRPr lang="zh-CN" altLang="en-US" sz="1100">
                <a:solidFill>
                  <a:schemeClr val="bg1"/>
                </a:solidFill>
              </a:endParaRPr>
            </a:p>
          </p:txBody>
        </p:sp>
        <p:sp>
          <p:nvSpPr>
            <p:cNvPr id="124" name="文本框 123">
              <a:extLst>
                <a:ext uri="{FF2B5EF4-FFF2-40B4-BE49-F238E27FC236}">
                  <a16:creationId xmlns:a16="http://schemas.microsoft.com/office/drawing/2014/main" id="{9E4FC67A-9CCA-4932-A3A1-7E2B2BE49A27}"/>
                </a:ext>
              </a:extLst>
            </p:cNvPr>
            <p:cNvSpPr txBox="1"/>
            <p:nvPr/>
          </p:nvSpPr>
          <p:spPr>
            <a:xfrm>
              <a:off x="9763184" y="3605955"/>
              <a:ext cx="1212508" cy="237080"/>
            </a:xfrm>
            <a:prstGeom prst="rect">
              <a:avLst/>
            </a:prstGeom>
            <a:noFill/>
          </p:spPr>
          <p:txBody>
            <a:bodyPr wrap="square" rtlCol="0">
              <a:spAutoFit/>
            </a:bodyPr>
            <a:lstStyle/>
            <a:p>
              <a:pPr algn="ctr"/>
              <a:r>
                <a:rPr lang="en-US" altLang="zh-CN" sz="1100">
                  <a:solidFill>
                    <a:schemeClr val="bg1"/>
                  </a:solidFill>
                </a:rPr>
                <a:t>35.4%</a:t>
              </a:r>
              <a:endParaRPr lang="zh-CN" altLang="en-US" sz="1100">
                <a:solidFill>
                  <a:schemeClr val="bg1"/>
                </a:solidFill>
              </a:endParaRPr>
            </a:p>
          </p:txBody>
        </p:sp>
        <p:sp>
          <p:nvSpPr>
            <p:cNvPr id="127" name="文本框 126">
              <a:extLst>
                <a:ext uri="{FF2B5EF4-FFF2-40B4-BE49-F238E27FC236}">
                  <a16:creationId xmlns:a16="http://schemas.microsoft.com/office/drawing/2014/main" id="{A0543E8B-F1C6-4859-ADA6-892E90823911}"/>
                </a:ext>
              </a:extLst>
            </p:cNvPr>
            <p:cNvSpPr txBox="1"/>
            <p:nvPr/>
          </p:nvSpPr>
          <p:spPr>
            <a:xfrm>
              <a:off x="5415228" y="5249433"/>
              <a:ext cx="1212508" cy="251026"/>
            </a:xfrm>
            <a:prstGeom prst="rect">
              <a:avLst/>
            </a:prstGeom>
            <a:noFill/>
          </p:spPr>
          <p:txBody>
            <a:bodyPr wrap="square" rtlCol="0">
              <a:spAutoFit/>
            </a:bodyPr>
            <a:lstStyle/>
            <a:p>
              <a:pPr algn="ctr"/>
              <a:r>
                <a:rPr lang="en-US" altLang="zh-CN" sz="1200">
                  <a:solidFill>
                    <a:schemeClr val="bg1"/>
                  </a:solidFill>
                </a:rPr>
                <a:t>427</a:t>
              </a:r>
              <a:r>
                <a:rPr lang="zh-CN" altLang="en-US" sz="1200">
                  <a:solidFill>
                    <a:schemeClr val="bg1"/>
                  </a:solidFill>
                </a:rPr>
                <a:t>亿元</a:t>
              </a:r>
            </a:p>
          </p:txBody>
        </p:sp>
        <p:grpSp>
          <p:nvGrpSpPr>
            <p:cNvPr id="46" name="组合 45">
              <a:extLst>
                <a:ext uri="{FF2B5EF4-FFF2-40B4-BE49-F238E27FC236}">
                  <a16:creationId xmlns:a16="http://schemas.microsoft.com/office/drawing/2014/main" id="{479A0BF5-D642-4629-B2BA-B3EC862F0352}"/>
                </a:ext>
              </a:extLst>
            </p:cNvPr>
            <p:cNvGrpSpPr/>
            <p:nvPr/>
          </p:nvGrpSpPr>
          <p:grpSpPr>
            <a:xfrm>
              <a:off x="1230218" y="1117934"/>
              <a:ext cx="10012752" cy="4751924"/>
              <a:chOff x="1230218" y="1117934"/>
              <a:chExt cx="10012752" cy="4627742"/>
            </a:xfrm>
          </p:grpSpPr>
          <p:cxnSp>
            <p:nvCxnSpPr>
              <p:cNvPr id="9" name="直接连接符 8">
                <a:extLst>
                  <a:ext uri="{FF2B5EF4-FFF2-40B4-BE49-F238E27FC236}">
                    <a16:creationId xmlns:a16="http://schemas.microsoft.com/office/drawing/2014/main" id="{1113C6F3-FD9A-42B9-889C-C1DD769EDBAA}"/>
                  </a:ext>
                </a:extLst>
              </p:cNvPr>
              <p:cNvCxnSpPr>
                <a:cxnSpLocks/>
              </p:cNvCxnSpPr>
              <p:nvPr/>
            </p:nvCxnSpPr>
            <p:spPr>
              <a:xfrm>
                <a:off x="1230218" y="1688080"/>
                <a:ext cx="10012752" cy="0"/>
              </a:xfrm>
              <a:prstGeom prst="line">
                <a:avLst/>
              </a:prstGeom>
              <a:ln>
                <a:solidFill>
                  <a:srgbClr val="14D3CE">
                    <a:alpha val="56000"/>
                  </a:srgb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2BB06695-54B5-49C7-AFBF-1BB4C74B69EF}"/>
                  </a:ext>
                </a:extLst>
              </p:cNvPr>
              <p:cNvCxnSpPr>
                <a:cxnSpLocks/>
              </p:cNvCxnSpPr>
              <p:nvPr/>
            </p:nvCxnSpPr>
            <p:spPr>
              <a:xfrm>
                <a:off x="1230218" y="1125897"/>
                <a:ext cx="10012752" cy="0"/>
              </a:xfrm>
              <a:prstGeom prst="line">
                <a:avLst/>
              </a:prstGeom>
              <a:ln w="38100">
                <a:solidFill>
                  <a:srgbClr val="14D3CE">
                    <a:alpha val="56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0C54110-896C-4CE6-A456-9542499E5C5A}"/>
                  </a:ext>
                </a:extLst>
              </p:cNvPr>
              <p:cNvCxnSpPr/>
              <p:nvPr/>
            </p:nvCxnSpPr>
            <p:spPr>
              <a:xfrm>
                <a:off x="1230218" y="1117934"/>
                <a:ext cx="0" cy="4627742"/>
              </a:xfrm>
              <a:prstGeom prst="line">
                <a:avLst/>
              </a:prstGeom>
              <a:ln>
                <a:solidFill>
                  <a:srgbClr val="14D3CE">
                    <a:alpha val="56000"/>
                  </a:srgb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6568CCD2-3407-4591-9C03-2D08066A88D0}"/>
                  </a:ext>
                </a:extLst>
              </p:cNvPr>
              <p:cNvCxnSpPr/>
              <p:nvPr/>
            </p:nvCxnSpPr>
            <p:spPr>
              <a:xfrm>
                <a:off x="2447250" y="1117934"/>
                <a:ext cx="0" cy="4627742"/>
              </a:xfrm>
              <a:prstGeom prst="line">
                <a:avLst/>
              </a:prstGeom>
              <a:ln>
                <a:solidFill>
                  <a:srgbClr val="14D3CE">
                    <a:alpha val="56000"/>
                  </a:srgb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0F6BA0D0-735E-436A-A289-E89DE17C2B09}"/>
                  </a:ext>
                </a:extLst>
              </p:cNvPr>
              <p:cNvCxnSpPr>
                <a:cxnSpLocks/>
              </p:cNvCxnSpPr>
              <p:nvPr/>
            </p:nvCxnSpPr>
            <p:spPr>
              <a:xfrm>
                <a:off x="1230218" y="5729877"/>
                <a:ext cx="10012752" cy="0"/>
              </a:xfrm>
              <a:prstGeom prst="line">
                <a:avLst/>
              </a:prstGeom>
              <a:ln w="63500">
                <a:solidFill>
                  <a:srgbClr val="14D3CE">
                    <a:alpha val="56000"/>
                  </a:srgb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D6AC7330-88A2-4676-9BE7-D6511D2E0750}"/>
                  </a:ext>
                </a:extLst>
              </p:cNvPr>
              <p:cNvCxnSpPr/>
              <p:nvPr/>
            </p:nvCxnSpPr>
            <p:spPr>
              <a:xfrm>
                <a:off x="11242970" y="1117934"/>
                <a:ext cx="0" cy="4627742"/>
              </a:xfrm>
              <a:prstGeom prst="line">
                <a:avLst/>
              </a:prstGeom>
              <a:ln>
                <a:solidFill>
                  <a:srgbClr val="14D3CE">
                    <a:alpha val="56000"/>
                  </a:srgbClr>
                </a:solidFill>
              </a:ln>
            </p:spPr>
            <p:style>
              <a:lnRef idx="1">
                <a:schemeClr val="accent1"/>
              </a:lnRef>
              <a:fillRef idx="0">
                <a:schemeClr val="accent1"/>
              </a:fillRef>
              <a:effectRef idx="0">
                <a:schemeClr val="accent1"/>
              </a:effectRef>
              <a:fontRef idx="minor">
                <a:schemeClr val="tx1"/>
              </a:fontRef>
            </p:style>
          </p:cxnSp>
        </p:grpSp>
        <p:sp>
          <p:nvSpPr>
            <p:cNvPr id="131" name="Freeform 5">
              <a:extLst>
                <a:ext uri="{FF2B5EF4-FFF2-40B4-BE49-F238E27FC236}">
                  <a16:creationId xmlns:a16="http://schemas.microsoft.com/office/drawing/2014/main" id="{E0A2F680-0428-4741-A5CB-23160C7EFDFE}"/>
                </a:ext>
              </a:extLst>
            </p:cNvPr>
            <p:cNvSpPr>
              <a:spLocks noEditPoints="1"/>
            </p:cNvSpPr>
            <p:nvPr/>
          </p:nvSpPr>
          <p:spPr bwMode="auto">
            <a:xfrm>
              <a:off x="1647120" y="3494470"/>
              <a:ext cx="330803" cy="328466"/>
            </a:xfrm>
            <a:custGeom>
              <a:avLst/>
              <a:gdLst>
                <a:gd name="T0" fmla="*/ 56 w 114"/>
                <a:gd name="T1" fmla="*/ 72 h 128"/>
                <a:gd name="T2" fmla="*/ 56 w 114"/>
                <a:gd name="T3" fmla="*/ 16 h 128"/>
                <a:gd name="T4" fmla="*/ 0 w 114"/>
                <a:gd name="T5" fmla="*/ 72 h 128"/>
                <a:gd name="T6" fmla="*/ 56 w 114"/>
                <a:gd name="T7" fmla="*/ 128 h 128"/>
                <a:gd name="T8" fmla="*/ 112 w 114"/>
                <a:gd name="T9" fmla="*/ 72 h 128"/>
                <a:gd name="T10" fmla="*/ 106 w 114"/>
                <a:gd name="T11" fmla="*/ 47 h 128"/>
                <a:gd name="T12" fmla="*/ 56 w 114"/>
                <a:gd name="T13" fmla="*/ 72 h 128"/>
                <a:gd name="T14" fmla="*/ 114 w 114"/>
                <a:gd name="T15" fmla="*/ 31 h 128"/>
                <a:gd name="T16" fmla="*/ 64 w 114"/>
                <a:gd name="T17" fmla="*/ 0 h 128"/>
                <a:gd name="T18" fmla="*/ 64 w 114"/>
                <a:gd name="T19" fmla="*/ 56 h 128"/>
                <a:gd name="T20" fmla="*/ 114 w 114"/>
                <a:gd name="T21" fmla="*/ 3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28">
                  <a:moveTo>
                    <a:pt x="56" y="72"/>
                  </a:moveTo>
                  <a:cubicBezTo>
                    <a:pt x="56" y="16"/>
                    <a:pt x="56" y="16"/>
                    <a:pt x="56" y="16"/>
                  </a:cubicBezTo>
                  <a:cubicBezTo>
                    <a:pt x="25" y="16"/>
                    <a:pt x="0" y="41"/>
                    <a:pt x="0" y="72"/>
                  </a:cubicBezTo>
                  <a:cubicBezTo>
                    <a:pt x="0" y="103"/>
                    <a:pt x="25" y="128"/>
                    <a:pt x="56" y="128"/>
                  </a:cubicBezTo>
                  <a:cubicBezTo>
                    <a:pt x="87" y="128"/>
                    <a:pt x="112" y="103"/>
                    <a:pt x="112" y="72"/>
                  </a:cubicBezTo>
                  <a:cubicBezTo>
                    <a:pt x="112" y="63"/>
                    <a:pt x="110" y="54"/>
                    <a:pt x="106" y="47"/>
                  </a:cubicBezTo>
                  <a:lnTo>
                    <a:pt x="56" y="72"/>
                  </a:lnTo>
                  <a:close/>
                  <a:moveTo>
                    <a:pt x="114" y="31"/>
                  </a:moveTo>
                  <a:cubicBezTo>
                    <a:pt x="105" y="13"/>
                    <a:pt x="86" y="0"/>
                    <a:pt x="64" y="0"/>
                  </a:cubicBezTo>
                  <a:cubicBezTo>
                    <a:pt x="64" y="56"/>
                    <a:pt x="64" y="56"/>
                    <a:pt x="64" y="56"/>
                  </a:cubicBezTo>
                  <a:lnTo>
                    <a:pt x="114" y="31"/>
                  </a:lnTo>
                  <a:close/>
                </a:path>
              </a:pathLst>
            </a:custGeom>
            <a:solidFill>
              <a:srgbClr val="14D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2" name="组合 131">
              <a:extLst>
                <a:ext uri="{FF2B5EF4-FFF2-40B4-BE49-F238E27FC236}">
                  <a16:creationId xmlns:a16="http://schemas.microsoft.com/office/drawing/2014/main" id="{865B4197-88B8-4BC5-9B11-345B1B3CE8CC}"/>
                </a:ext>
              </a:extLst>
            </p:cNvPr>
            <p:cNvGrpSpPr/>
            <p:nvPr/>
          </p:nvGrpSpPr>
          <p:grpSpPr>
            <a:xfrm>
              <a:off x="1676072" y="2176664"/>
              <a:ext cx="330803" cy="330803"/>
              <a:chOff x="5886450" y="2266950"/>
              <a:chExt cx="1492251" cy="1331913"/>
            </a:xfrm>
            <a:solidFill>
              <a:srgbClr val="14D3CE"/>
            </a:solidFill>
          </p:grpSpPr>
          <p:sp>
            <p:nvSpPr>
              <p:cNvPr id="133" name="Freeform 30">
                <a:extLst>
                  <a:ext uri="{FF2B5EF4-FFF2-40B4-BE49-F238E27FC236}">
                    <a16:creationId xmlns:a16="http://schemas.microsoft.com/office/drawing/2014/main" id="{7F9B4266-B0D1-44CD-9F5B-DBDE3B374562}"/>
                  </a:ext>
                </a:extLst>
              </p:cNvPr>
              <p:cNvSpPr>
                <a:spLocks/>
              </p:cNvSpPr>
              <p:nvPr/>
            </p:nvSpPr>
            <p:spPr bwMode="auto">
              <a:xfrm>
                <a:off x="6218238" y="2517775"/>
                <a:ext cx="1160463" cy="1081088"/>
              </a:xfrm>
              <a:custGeom>
                <a:avLst/>
                <a:gdLst>
                  <a:gd name="T0" fmla="*/ 64 w 112"/>
                  <a:gd name="T1" fmla="*/ 72 h 104"/>
                  <a:gd name="T2" fmla="*/ 64 w 112"/>
                  <a:gd name="T3" fmla="*/ 66 h 104"/>
                  <a:gd name="T4" fmla="*/ 80 w 112"/>
                  <a:gd name="T5" fmla="*/ 36 h 104"/>
                  <a:gd name="T6" fmla="*/ 56 w 112"/>
                  <a:gd name="T7" fmla="*/ 0 h 104"/>
                  <a:gd name="T8" fmla="*/ 32 w 112"/>
                  <a:gd name="T9" fmla="*/ 36 h 104"/>
                  <a:gd name="T10" fmla="*/ 48 w 112"/>
                  <a:gd name="T11" fmla="*/ 66 h 104"/>
                  <a:gd name="T12" fmla="*/ 48 w 112"/>
                  <a:gd name="T13" fmla="*/ 72 h 104"/>
                  <a:gd name="T14" fmla="*/ 0 w 112"/>
                  <a:gd name="T15" fmla="*/ 104 h 104"/>
                  <a:gd name="T16" fmla="*/ 112 w 112"/>
                  <a:gd name="T17" fmla="*/ 104 h 104"/>
                  <a:gd name="T18" fmla="*/ 64 w 112"/>
                  <a:gd name="T19" fmla="*/ 7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04">
                    <a:moveTo>
                      <a:pt x="64" y="72"/>
                    </a:moveTo>
                    <a:cubicBezTo>
                      <a:pt x="64" y="66"/>
                      <a:pt x="64" y="66"/>
                      <a:pt x="64" y="66"/>
                    </a:cubicBezTo>
                    <a:cubicBezTo>
                      <a:pt x="73" y="61"/>
                      <a:pt x="80" y="48"/>
                      <a:pt x="80" y="36"/>
                    </a:cubicBezTo>
                    <a:cubicBezTo>
                      <a:pt x="80" y="16"/>
                      <a:pt x="80" y="0"/>
                      <a:pt x="56" y="0"/>
                    </a:cubicBezTo>
                    <a:cubicBezTo>
                      <a:pt x="32" y="0"/>
                      <a:pt x="32" y="16"/>
                      <a:pt x="32" y="36"/>
                    </a:cubicBezTo>
                    <a:cubicBezTo>
                      <a:pt x="32" y="48"/>
                      <a:pt x="39" y="61"/>
                      <a:pt x="48" y="66"/>
                    </a:cubicBezTo>
                    <a:cubicBezTo>
                      <a:pt x="48" y="72"/>
                      <a:pt x="48" y="72"/>
                      <a:pt x="48" y="72"/>
                    </a:cubicBezTo>
                    <a:cubicBezTo>
                      <a:pt x="21" y="75"/>
                      <a:pt x="0" y="88"/>
                      <a:pt x="0" y="104"/>
                    </a:cubicBezTo>
                    <a:cubicBezTo>
                      <a:pt x="112" y="104"/>
                      <a:pt x="112" y="104"/>
                      <a:pt x="112" y="104"/>
                    </a:cubicBezTo>
                    <a:cubicBezTo>
                      <a:pt x="112" y="88"/>
                      <a:pt x="91" y="75"/>
                      <a:pt x="6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 name="Freeform 31">
                <a:extLst>
                  <a:ext uri="{FF2B5EF4-FFF2-40B4-BE49-F238E27FC236}">
                    <a16:creationId xmlns:a16="http://schemas.microsoft.com/office/drawing/2014/main" id="{BE014C06-49B4-4428-8B5D-4FC70308A0A7}"/>
                  </a:ext>
                </a:extLst>
              </p:cNvPr>
              <p:cNvSpPr>
                <a:spLocks/>
              </p:cNvSpPr>
              <p:nvPr/>
            </p:nvSpPr>
            <p:spPr bwMode="auto">
              <a:xfrm>
                <a:off x="5886450" y="2266950"/>
                <a:ext cx="817563" cy="1081088"/>
              </a:xfrm>
              <a:custGeom>
                <a:avLst/>
                <a:gdLst>
                  <a:gd name="T0" fmla="*/ 41 w 79"/>
                  <a:gd name="T1" fmla="*/ 99 h 104"/>
                  <a:gd name="T2" fmla="*/ 66 w 79"/>
                  <a:gd name="T3" fmla="*/ 89 h 104"/>
                  <a:gd name="T4" fmla="*/ 61 w 79"/>
                  <a:gd name="T5" fmla="*/ 82 h 104"/>
                  <a:gd name="T6" fmla="*/ 55 w 79"/>
                  <a:gd name="T7" fmla="*/ 60 h 104"/>
                  <a:gd name="T8" fmla="*/ 59 w 79"/>
                  <a:gd name="T9" fmla="*/ 31 h 104"/>
                  <a:gd name="T10" fmla="*/ 79 w 79"/>
                  <a:gd name="T11" fmla="*/ 16 h 104"/>
                  <a:gd name="T12" fmla="*/ 56 w 79"/>
                  <a:gd name="T13" fmla="*/ 0 h 104"/>
                  <a:gd name="T14" fmla="*/ 32 w 79"/>
                  <a:gd name="T15" fmla="*/ 36 h 104"/>
                  <a:gd name="T16" fmla="*/ 48 w 79"/>
                  <a:gd name="T17" fmla="*/ 66 h 104"/>
                  <a:gd name="T18" fmla="*/ 48 w 79"/>
                  <a:gd name="T19" fmla="*/ 72 h 104"/>
                  <a:gd name="T20" fmla="*/ 0 w 79"/>
                  <a:gd name="T21" fmla="*/ 104 h 104"/>
                  <a:gd name="T22" fmla="*/ 35 w 79"/>
                  <a:gd name="T23" fmla="*/ 104 h 104"/>
                  <a:gd name="T24" fmla="*/ 41 w 79"/>
                  <a:gd name="T25" fmla="*/ 9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4">
                    <a:moveTo>
                      <a:pt x="41" y="99"/>
                    </a:moveTo>
                    <a:cubicBezTo>
                      <a:pt x="48" y="95"/>
                      <a:pt x="56" y="91"/>
                      <a:pt x="66" y="89"/>
                    </a:cubicBezTo>
                    <a:cubicBezTo>
                      <a:pt x="64" y="87"/>
                      <a:pt x="62" y="85"/>
                      <a:pt x="61" y="82"/>
                    </a:cubicBezTo>
                    <a:cubicBezTo>
                      <a:pt x="57" y="75"/>
                      <a:pt x="55" y="67"/>
                      <a:pt x="55" y="60"/>
                    </a:cubicBezTo>
                    <a:cubicBezTo>
                      <a:pt x="55" y="49"/>
                      <a:pt x="55" y="39"/>
                      <a:pt x="59" y="31"/>
                    </a:cubicBezTo>
                    <a:cubicBezTo>
                      <a:pt x="63" y="23"/>
                      <a:pt x="69" y="18"/>
                      <a:pt x="79" y="16"/>
                    </a:cubicBezTo>
                    <a:cubicBezTo>
                      <a:pt x="77" y="6"/>
                      <a:pt x="71" y="0"/>
                      <a:pt x="56" y="0"/>
                    </a:cubicBezTo>
                    <a:cubicBezTo>
                      <a:pt x="32" y="0"/>
                      <a:pt x="32" y="16"/>
                      <a:pt x="32" y="36"/>
                    </a:cubicBezTo>
                    <a:cubicBezTo>
                      <a:pt x="32" y="48"/>
                      <a:pt x="39" y="61"/>
                      <a:pt x="48" y="66"/>
                    </a:cubicBezTo>
                    <a:cubicBezTo>
                      <a:pt x="48" y="72"/>
                      <a:pt x="48" y="72"/>
                      <a:pt x="48" y="72"/>
                    </a:cubicBezTo>
                    <a:cubicBezTo>
                      <a:pt x="21" y="75"/>
                      <a:pt x="0" y="88"/>
                      <a:pt x="0" y="104"/>
                    </a:cubicBezTo>
                    <a:cubicBezTo>
                      <a:pt x="35" y="104"/>
                      <a:pt x="35" y="104"/>
                      <a:pt x="35" y="104"/>
                    </a:cubicBezTo>
                    <a:cubicBezTo>
                      <a:pt x="37" y="102"/>
                      <a:pt x="39" y="101"/>
                      <a:pt x="41"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37" name="Freeform 119">
              <a:extLst>
                <a:ext uri="{FF2B5EF4-FFF2-40B4-BE49-F238E27FC236}">
                  <a16:creationId xmlns:a16="http://schemas.microsoft.com/office/drawing/2014/main" id="{96FD55C5-3B1A-4D08-BFAA-B8D8C2CCDDA2}"/>
                </a:ext>
              </a:extLst>
            </p:cNvPr>
            <p:cNvSpPr>
              <a:spLocks noEditPoints="1"/>
            </p:cNvSpPr>
            <p:nvPr/>
          </p:nvSpPr>
          <p:spPr bwMode="auto">
            <a:xfrm>
              <a:off x="1641551" y="4670453"/>
              <a:ext cx="330803" cy="330803"/>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0 w 120"/>
                <a:gd name="T11" fmla="*/ 108 h 120"/>
                <a:gd name="T12" fmla="*/ 12 w 120"/>
                <a:gd name="T13" fmla="*/ 60 h 120"/>
                <a:gd name="T14" fmla="*/ 60 w 120"/>
                <a:gd name="T15" fmla="*/ 12 h 120"/>
                <a:gd name="T16" fmla="*/ 108 w 120"/>
                <a:gd name="T17" fmla="*/ 60 h 120"/>
                <a:gd name="T18" fmla="*/ 60 w 120"/>
                <a:gd name="T19" fmla="*/ 108 h 120"/>
                <a:gd name="T20" fmla="*/ 64 w 120"/>
                <a:gd name="T21" fmla="*/ 56 h 120"/>
                <a:gd name="T22" fmla="*/ 64 w 120"/>
                <a:gd name="T23" fmla="*/ 40 h 120"/>
                <a:gd name="T24" fmla="*/ 80 w 120"/>
                <a:gd name="T25" fmla="*/ 40 h 120"/>
                <a:gd name="T26" fmla="*/ 80 w 120"/>
                <a:gd name="T27" fmla="*/ 32 h 120"/>
                <a:gd name="T28" fmla="*/ 64 w 120"/>
                <a:gd name="T29" fmla="*/ 32 h 120"/>
                <a:gd name="T30" fmla="*/ 64 w 120"/>
                <a:gd name="T31" fmla="*/ 24 h 120"/>
                <a:gd name="T32" fmla="*/ 56 w 120"/>
                <a:gd name="T33" fmla="*/ 24 h 120"/>
                <a:gd name="T34" fmla="*/ 56 w 120"/>
                <a:gd name="T35" fmla="*/ 32 h 120"/>
                <a:gd name="T36" fmla="*/ 40 w 120"/>
                <a:gd name="T37" fmla="*/ 32 h 120"/>
                <a:gd name="T38" fmla="*/ 40 w 120"/>
                <a:gd name="T39" fmla="*/ 64 h 120"/>
                <a:gd name="T40" fmla="*/ 56 w 120"/>
                <a:gd name="T41" fmla="*/ 64 h 120"/>
                <a:gd name="T42" fmla="*/ 56 w 120"/>
                <a:gd name="T43" fmla="*/ 80 h 120"/>
                <a:gd name="T44" fmla="*/ 40 w 120"/>
                <a:gd name="T45" fmla="*/ 80 h 120"/>
                <a:gd name="T46" fmla="*/ 40 w 120"/>
                <a:gd name="T47" fmla="*/ 88 h 120"/>
                <a:gd name="T48" fmla="*/ 56 w 120"/>
                <a:gd name="T49" fmla="*/ 88 h 120"/>
                <a:gd name="T50" fmla="*/ 56 w 120"/>
                <a:gd name="T51" fmla="*/ 96 h 120"/>
                <a:gd name="T52" fmla="*/ 64 w 120"/>
                <a:gd name="T53" fmla="*/ 96 h 120"/>
                <a:gd name="T54" fmla="*/ 64 w 120"/>
                <a:gd name="T55" fmla="*/ 88 h 120"/>
                <a:gd name="T56" fmla="*/ 80 w 120"/>
                <a:gd name="T57" fmla="*/ 88 h 120"/>
                <a:gd name="T58" fmla="*/ 80 w 120"/>
                <a:gd name="T59" fmla="*/ 56 h 120"/>
                <a:gd name="T60" fmla="*/ 64 w 120"/>
                <a:gd name="T61" fmla="*/ 56 h 120"/>
                <a:gd name="T62" fmla="*/ 56 w 120"/>
                <a:gd name="T63" fmla="*/ 56 h 120"/>
                <a:gd name="T64" fmla="*/ 48 w 120"/>
                <a:gd name="T65" fmla="*/ 56 h 120"/>
                <a:gd name="T66" fmla="*/ 48 w 120"/>
                <a:gd name="T67" fmla="*/ 40 h 120"/>
                <a:gd name="T68" fmla="*/ 56 w 120"/>
                <a:gd name="T69" fmla="*/ 40 h 120"/>
                <a:gd name="T70" fmla="*/ 56 w 120"/>
                <a:gd name="T71" fmla="*/ 56 h 120"/>
                <a:gd name="T72" fmla="*/ 72 w 120"/>
                <a:gd name="T73" fmla="*/ 80 h 120"/>
                <a:gd name="T74" fmla="*/ 64 w 120"/>
                <a:gd name="T75" fmla="*/ 80 h 120"/>
                <a:gd name="T76" fmla="*/ 64 w 120"/>
                <a:gd name="T77" fmla="*/ 64 h 120"/>
                <a:gd name="T78" fmla="*/ 72 w 120"/>
                <a:gd name="T79" fmla="*/ 64 h 120"/>
                <a:gd name="T80" fmla="*/ 72 w 120"/>
                <a:gd name="T81"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60" y="108"/>
                  </a:moveTo>
                  <a:cubicBezTo>
                    <a:pt x="33" y="108"/>
                    <a:pt x="12" y="87"/>
                    <a:pt x="12" y="60"/>
                  </a:cubicBezTo>
                  <a:cubicBezTo>
                    <a:pt x="12" y="33"/>
                    <a:pt x="33" y="12"/>
                    <a:pt x="60" y="12"/>
                  </a:cubicBezTo>
                  <a:cubicBezTo>
                    <a:pt x="87" y="12"/>
                    <a:pt x="108" y="33"/>
                    <a:pt x="108" y="60"/>
                  </a:cubicBezTo>
                  <a:cubicBezTo>
                    <a:pt x="108" y="87"/>
                    <a:pt x="87" y="108"/>
                    <a:pt x="60" y="108"/>
                  </a:cubicBezTo>
                  <a:close/>
                  <a:moveTo>
                    <a:pt x="64" y="56"/>
                  </a:moveTo>
                  <a:cubicBezTo>
                    <a:pt x="64" y="40"/>
                    <a:pt x="64" y="40"/>
                    <a:pt x="64" y="40"/>
                  </a:cubicBezTo>
                  <a:cubicBezTo>
                    <a:pt x="80" y="40"/>
                    <a:pt x="80" y="40"/>
                    <a:pt x="80" y="40"/>
                  </a:cubicBezTo>
                  <a:cubicBezTo>
                    <a:pt x="80" y="32"/>
                    <a:pt x="80" y="32"/>
                    <a:pt x="80" y="32"/>
                  </a:cubicBezTo>
                  <a:cubicBezTo>
                    <a:pt x="64" y="32"/>
                    <a:pt x="64" y="32"/>
                    <a:pt x="64" y="32"/>
                  </a:cubicBezTo>
                  <a:cubicBezTo>
                    <a:pt x="64" y="24"/>
                    <a:pt x="64" y="24"/>
                    <a:pt x="64" y="24"/>
                  </a:cubicBezTo>
                  <a:cubicBezTo>
                    <a:pt x="56" y="24"/>
                    <a:pt x="56" y="24"/>
                    <a:pt x="56" y="24"/>
                  </a:cubicBezTo>
                  <a:cubicBezTo>
                    <a:pt x="56" y="32"/>
                    <a:pt x="56" y="32"/>
                    <a:pt x="56" y="32"/>
                  </a:cubicBezTo>
                  <a:cubicBezTo>
                    <a:pt x="40" y="32"/>
                    <a:pt x="40" y="32"/>
                    <a:pt x="40" y="32"/>
                  </a:cubicBezTo>
                  <a:cubicBezTo>
                    <a:pt x="40" y="64"/>
                    <a:pt x="40" y="64"/>
                    <a:pt x="40" y="64"/>
                  </a:cubicBezTo>
                  <a:cubicBezTo>
                    <a:pt x="56" y="64"/>
                    <a:pt x="56" y="64"/>
                    <a:pt x="56" y="64"/>
                  </a:cubicBezTo>
                  <a:cubicBezTo>
                    <a:pt x="56" y="80"/>
                    <a:pt x="56" y="80"/>
                    <a:pt x="56" y="80"/>
                  </a:cubicBezTo>
                  <a:cubicBezTo>
                    <a:pt x="40" y="80"/>
                    <a:pt x="40" y="80"/>
                    <a:pt x="40" y="80"/>
                  </a:cubicBezTo>
                  <a:cubicBezTo>
                    <a:pt x="40" y="88"/>
                    <a:pt x="40" y="88"/>
                    <a:pt x="40" y="88"/>
                  </a:cubicBezTo>
                  <a:cubicBezTo>
                    <a:pt x="56" y="88"/>
                    <a:pt x="56" y="88"/>
                    <a:pt x="56" y="88"/>
                  </a:cubicBezTo>
                  <a:cubicBezTo>
                    <a:pt x="56" y="96"/>
                    <a:pt x="56" y="96"/>
                    <a:pt x="56" y="96"/>
                  </a:cubicBezTo>
                  <a:cubicBezTo>
                    <a:pt x="64" y="96"/>
                    <a:pt x="64" y="96"/>
                    <a:pt x="64" y="96"/>
                  </a:cubicBezTo>
                  <a:cubicBezTo>
                    <a:pt x="64" y="88"/>
                    <a:pt x="64" y="88"/>
                    <a:pt x="64" y="88"/>
                  </a:cubicBezTo>
                  <a:cubicBezTo>
                    <a:pt x="80" y="88"/>
                    <a:pt x="80" y="88"/>
                    <a:pt x="80" y="88"/>
                  </a:cubicBezTo>
                  <a:cubicBezTo>
                    <a:pt x="80" y="56"/>
                    <a:pt x="80" y="56"/>
                    <a:pt x="80" y="56"/>
                  </a:cubicBezTo>
                  <a:lnTo>
                    <a:pt x="64" y="56"/>
                  </a:lnTo>
                  <a:close/>
                  <a:moveTo>
                    <a:pt x="56" y="56"/>
                  </a:moveTo>
                  <a:cubicBezTo>
                    <a:pt x="48" y="56"/>
                    <a:pt x="48" y="56"/>
                    <a:pt x="48" y="56"/>
                  </a:cubicBezTo>
                  <a:cubicBezTo>
                    <a:pt x="48" y="40"/>
                    <a:pt x="48" y="40"/>
                    <a:pt x="48" y="40"/>
                  </a:cubicBezTo>
                  <a:cubicBezTo>
                    <a:pt x="56" y="40"/>
                    <a:pt x="56" y="40"/>
                    <a:pt x="56" y="40"/>
                  </a:cubicBezTo>
                  <a:lnTo>
                    <a:pt x="56" y="56"/>
                  </a:lnTo>
                  <a:close/>
                  <a:moveTo>
                    <a:pt x="72" y="80"/>
                  </a:moveTo>
                  <a:cubicBezTo>
                    <a:pt x="64" y="80"/>
                    <a:pt x="64" y="80"/>
                    <a:pt x="64" y="80"/>
                  </a:cubicBezTo>
                  <a:cubicBezTo>
                    <a:pt x="64" y="64"/>
                    <a:pt x="64" y="64"/>
                    <a:pt x="64" y="64"/>
                  </a:cubicBezTo>
                  <a:cubicBezTo>
                    <a:pt x="72" y="64"/>
                    <a:pt x="72" y="64"/>
                    <a:pt x="72" y="64"/>
                  </a:cubicBezTo>
                  <a:lnTo>
                    <a:pt x="72" y="80"/>
                  </a:lnTo>
                  <a:close/>
                </a:path>
              </a:pathLst>
            </a:custGeom>
            <a:solidFill>
              <a:srgbClr val="14D3CE"/>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421593046"/>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组合 114">
            <a:extLst>
              <a:ext uri="{FF2B5EF4-FFF2-40B4-BE49-F238E27FC236}">
                <a16:creationId xmlns:a16="http://schemas.microsoft.com/office/drawing/2014/main" id="{587D280F-5F3A-40F6-B2B7-810F1291483E}"/>
              </a:ext>
            </a:extLst>
          </p:cNvPr>
          <p:cNvGrpSpPr/>
          <p:nvPr/>
        </p:nvGrpSpPr>
        <p:grpSpPr>
          <a:xfrm>
            <a:off x="2234227" y="1455645"/>
            <a:ext cx="8158597" cy="4895160"/>
            <a:chOff x="2016701" y="1521866"/>
            <a:chExt cx="8158597" cy="4895160"/>
          </a:xfrm>
        </p:grpSpPr>
        <p:graphicFrame>
          <p:nvGraphicFramePr>
            <p:cNvPr id="101" name="图表 100">
              <a:extLst>
                <a:ext uri="{FF2B5EF4-FFF2-40B4-BE49-F238E27FC236}">
                  <a16:creationId xmlns:a16="http://schemas.microsoft.com/office/drawing/2014/main" id="{B86FEA92-C3A8-41D9-91B3-9A45AFBE44B4}"/>
                </a:ext>
              </a:extLst>
            </p:cNvPr>
            <p:cNvGraphicFramePr>
              <a:graphicFrameLocks/>
            </p:cNvGraphicFramePr>
            <p:nvPr>
              <p:extLst>
                <p:ext uri="{D42A27DB-BD31-4B8C-83A1-F6EECF244321}">
                  <p14:modId xmlns:p14="http://schemas.microsoft.com/office/powerpoint/2010/main" val="3515059741"/>
                </p:ext>
              </p:extLst>
            </p:nvPr>
          </p:nvGraphicFramePr>
          <p:xfrm>
            <a:off x="2016701" y="1521866"/>
            <a:ext cx="8158597" cy="48951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2" name="图表 101">
              <a:extLst>
                <a:ext uri="{FF2B5EF4-FFF2-40B4-BE49-F238E27FC236}">
                  <a16:creationId xmlns:a16="http://schemas.microsoft.com/office/drawing/2014/main" id="{0559F2C8-74E8-47E5-BEA1-35FEE1C5EEE7}"/>
                </a:ext>
              </a:extLst>
            </p:cNvPr>
            <p:cNvGraphicFramePr>
              <a:graphicFrameLocks/>
            </p:cNvGraphicFramePr>
            <p:nvPr>
              <p:extLst>
                <p:ext uri="{D42A27DB-BD31-4B8C-83A1-F6EECF244321}">
                  <p14:modId xmlns:p14="http://schemas.microsoft.com/office/powerpoint/2010/main" val="1458443046"/>
                </p:ext>
              </p:extLst>
            </p:nvPr>
          </p:nvGraphicFramePr>
          <p:xfrm>
            <a:off x="2519204" y="1521866"/>
            <a:ext cx="3576796" cy="2047141"/>
          </p:xfrm>
          <a:graphic>
            <a:graphicData uri="http://schemas.openxmlformats.org/drawingml/2006/chart">
              <c:chart xmlns:c="http://schemas.openxmlformats.org/drawingml/2006/chart" xmlns:r="http://schemas.openxmlformats.org/officeDocument/2006/relationships" r:id="rId4"/>
            </a:graphicData>
          </a:graphic>
        </p:graphicFrame>
        <p:grpSp>
          <p:nvGrpSpPr>
            <p:cNvPr id="114" name="组合 113">
              <a:extLst>
                <a:ext uri="{FF2B5EF4-FFF2-40B4-BE49-F238E27FC236}">
                  <a16:creationId xmlns:a16="http://schemas.microsoft.com/office/drawing/2014/main" id="{51BBA5E0-6BFE-4A68-A31E-85F41081C5FB}"/>
                </a:ext>
              </a:extLst>
            </p:cNvPr>
            <p:cNvGrpSpPr/>
            <p:nvPr/>
          </p:nvGrpSpPr>
          <p:grpSpPr>
            <a:xfrm>
              <a:off x="3717253" y="2954631"/>
              <a:ext cx="4507109" cy="1014815"/>
              <a:chOff x="3717253" y="2954631"/>
              <a:chExt cx="4507109" cy="1014815"/>
            </a:xfrm>
          </p:grpSpPr>
          <p:sp>
            <p:nvSpPr>
              <p:cNvPr id="104" name="文本框 103">
                <a:extLst>
                  <a:ext uri="{FF2B5EF4-FFF2-40B4-BE49-F238E27FC236}">
                    <a16:creationId xmlns:a16="http://schemas.microsoft.com/office/drawing/2014/main" id="{2C9D3664-B8F9-442D-ACC2-1F26B9E1B9A4}"/>
                  </a:ext>
                </a:extLst>
              </p:cNvPr>
              <p:cNvSpPr txBox="1"/>
              <p:nvPr/>
            </p:nvSpPr>
            <p:spPr>
              <a:xfrm flipV="1">
                <a:off x="3717253" y="3429000"/>
                <a:ext cx="338554" cy="540446"/>
              </a:xfrm>
              <a:prstGeom prst="rect">
                <a:avLst/>
              </a:prstGeom>
              <a:noFill/>
            </p:spPr>
            <p:txBody>
              <a:bodyPr vert="eaVert" wrap="square" rtlCol="0">
                <a:spAutoFit/>
              </a:bodyPr>
              <a:lstStyle/>
              <a:p>
                <a:r>
                  <a:rPr lang="en-US" altLang="zh-CN" sz="1000">
                    <a:solidFill>
                      <a:schemeClr val="bg1"/>
                    </a:solidFill>
                  </a:rPr>
                  <a:t>218974</a:t>
                </a:r>
                <a:endParaRPr lang="zh-CN" altLang="en-US" sz="1000">
                  <a:solidFill>
                    <a:schemeClr val="bg1"/>
                  </a:solidFill>
                </a:endParaRPr>
              </a:p>
            </p:txBody>
          </p:sp>
          <p:sp>
            <p:nvSpPr>
              <p:cNvPr id="105" name="文本框 104">
                <a:extLst>
                  <a:ext uri="{FF2B5EF4-FFF2-40B4-BE49-F238E27FC236}">
                    <a16:creationId xmlns:a16="http://schemas.microsoft.com/office/drawing/2014/main" id="{65685C08-ECD6-4631-9DA0-A268F6AB7FDC}"/>
                  </a:ext>
                </a:extLst>
              </p:cNvPr>
              <p:cNvSpPr txBox="1"/>
              <p:nvPr/>
            </p:nvSpPr>
            <p:spPr>
              <a:xfrm rot="21131015">
                <a:off x="7885808" y="3408489"/>
                <a:ext cx="338554" cy="540446"/>
              </a:xfrm>
              <a:prstGeom prst="rect">
                <a:avLst/>
              </a:prstGeom>
              <a:noFill/>
            </p:spPr>
            <p:txBody>
              <a:bodyPr vert="eaVert" wrap="square" rtlCol="0">
                <a:spAutoFit/>
              </a:bodyPr>
              <a:lstStyle/>
              <a:p>
                <a:r>
                  <a:rPr lang="en-US" altLang="zh-CN" sz="1000">
                    <a:solidFill>
                      <a:schemeClr val="bg1"/>
                    </a:solidFill>
                  </a:rPr>
                  <a:t>57971</a:t>
                </a:r>
                <a:endParaRPr lang="zh-CN" altLang="en-US" sz="1000">
                  <a:solidFill>
                    <a:schemeClr val="bg1"/>
                  </a:solidFill>
                </a:endParaRPr>
              </a:p>
            </p:txBody>
          </p:sp>
          <p:sp>
            <p:nvSpPr>
              <p:cNvPr id="106" name="文本框 105">
                <a:extLst>
                  <a:ext uri="{FF2B5EF4-FFF2-40B4-BE49-F238E27FC236}">
                    <a16:creationId xmlns:a16="http://schemas.microsoft.com/office/drawing/2014/main" id="{CBDAC950-5F94-411C-B6C5-837D4BE90E1B}"/>
                  </a:ext>
                </a:extLst>
              </p:cNvPr>
              <p:cNvSpPr txBox="1"/>
              <p:nvPr/>
            </p:nvSpPr>
            <p:spPr>
              <a:xfrm rot="20705336">
                <a:off x="7701014" y="3298784"/>
                <a:ext cx="338554" cy="540446"/>
              </a:xfrm>
              <a:prstGeom prst="rect">
                <a:avLst/>
              </a:prstGeom>
              <a:noFill/>
            </p:spPr>
            <p:txBody>
              <a:bodyPr vert="eaVert" wrap="square" rtlCol="0">
                <a:spAutoFit/>
              </a:bodyPr>
              <a:lstStyle/>
              <a:p>
                <a:r>
                  <a:rPr lang="en-US" altLang="zh-CN" sz="1000">
                    <a:solidFill>
                      <a:schemeClr val="bg1"/>
                    </a:solidFill>
                  </a:rPr>
                  <a:t>54693</a:t>
                </a:r>
                <a:endParaRPr lang="zh-CN" altLang="en-US" sz="1000">
                  <a:solidFill>
                    <a:schemeClr val="bg1"/>
                  </a:solidFill>
                </a:endParaRPr>
              </a:p>
            </p:txBody>
          </p:sp>
          <p:sp>
            <p:nvSpPr>
              <p:cNvPr id="107" name="文本框 106">
                <a:extLst>
                  <a:ext uri="{FF2B5EF4-FFF2-40B4-BE49-F238E27FC236}">
                    <a16:creationId xmlns:a16="http://schemas.microsoft.com/office/drawing/2014/main" id="{A519157F-2EC9-4A0D-83C8-232E0826D9F0}"/>
                  </a:ext>
                </a:extLst>
              </p:cNvPr>
              <p:cNvSpPr txBox="1"/>
              <p:nvPr/>
            </p:nvSpPr>
            <p:spPr>
              <a:xfrm rot="20173716">
                <a:off x="7436654" y="3115374"/>
                <a:ext cx="338554" cy="540446"/>
              </a:xfrm>
              <a:prstGeom prst="rect">
                <a:avLst/>
              </a:prstGeom>
              <a:noFill/>
            </p:spPr>
            <p:txBody>
              <a:bodyPr vert="eaVert" wrap="square" rtlCol="0">
                <a:spAutoFit/>
              </a:bodyPr>
              <a:lstStyle/>
              <a:p>
                <a:r>
                  <a:rPr lang="en-US" altLang="zh-CN" sz="1000">
                    <a:solidFill>
                      <a:schemeClr val="bg1"/>
                    </a:solidFill>
                  </a:rPr>
                  <a:t>47133</a:t>
                </a:r>
                <a:endParaRPr lang="zh-CN" altLang="en-US" sz="1000">
                  <a:solidFill>
                    <a:schemeClr val="bg1"/>
                  </a:solidFill>
                </a:endParaRPr>
              </a:p>
            </p:txBody>
          </p:sp>
          <p:sp>
            <p:nvSpPr>
              <p:cNvPr id="108" name="文本框 107">
                <a:extLst>
                  <a:ext uri="{FF2B5EF4-FFF2-40B4-BE49-F238E27FC236}">
                    <a16:creationId xmlns:a16="http://schemas.microsoft.com/office/drawing/2014/main" id="{75D7A3ED-0CF0-4D1C-8C9C-3BE21126F1D4}"/>
                  </a:ext>
                </a:extLst>
              </p:cNvPr>
              <p:cNvSpPr txBox="1"/>
              <p:nvPr/>
            </p:nvSpPr>
            <p:spPr>
              <a:xfrm rot="20172879">
                <a:off x="7289301" y="3207843"/>
                <a:ext cx="338554" cy="540446"/>
              </a:xfrm>
              <a:prstGeom prst="rect">
                <a:avLst/>
              </a:prstGeom>
              <a:noFill/>
            </p:spPr>
            <p:txBody>
              <a:bodyPr vert="eaVert" wrap="square" rtlCol="0">
                <a:spAutoFit/>
              </a:bodyPr>
              <a:lstStyle/>
              <a:p>
                <a:r>
                  <a:rPr lang="en-US" altLang="zh-CN" sz="1000">
                    <a:solidFill>
                      <a:schemeClr val="bg1"/>
                    </a:solidFill>
                  </a:rPr>
                  <a:t>46926</a:t>
                </a:r>
                <a:endParaRPr lang="zh-CN" altLang="en-US" sz="1000">
                  <a:solidFill>
                    <a:schemeClr val="bg1"/>
                  </a:solidFill>
                </a:endParaRPr>
              </a:p>
            </p:txBody>
          </p:sp>
          <p:sp>
            <p:nvSpPr>
              <p:cNvPr id="109" name="文本框 108">
                <a:extLst>
                  <a:ext uri="{FF2B5EF4-FFF2-40B4-BE49-F238E27FC236}">
                    <a16:creationId xmlns:a16="http://schemas.microsoft.com/office/drawing/2014/main" id="{A5C37FB1-310F-44E5-8730-451E13FFAEAF}"/>
                  </a:ext>
                </a:extLst>
              </p:cNvPr>
              <p:cNvSpPr txBox="1"/>
              <p:nvPr/>
            </p:nvSpPr>
            <p:spPr>
              <a:xfrm rot="18894513">
                <a:off x="6890581" y="2853685"/>
                <a:ext cx="338554" cy="540446"/>
              </a:xfrm>
              <a:prstGeom prst="rect">
                <a:avLst/>
              </a:prstGeom>
              <a:noFill/>
            </p:spPr>
            <p:txBody>
              <a:bodyPr vert="eaVert" wrap="square" rtlCol="0">
                <a:spAutoFit/>
              </a:bodyPr>
              <a:lstStyle/>
              <a:p>
                <a:r>
                  <a:rPr lang="en-US" altLang="zh-CN" sz="1000">
                    <a:solidFill>
                      <a:schemeClr val="bg1"/>
                    </a:solidFill>
                  </a:rPr>
                  <a:t>28686</a:t>
                </a:r>
                <a:endParaRPr lang="zh-CN" altLang="en-US" sz="1000">
                  <a:solidFill>
                    <a:schemeClr val="bg1"/>
                  </a:solidFill>
                </a:endParaRPr>
              </a:p>
            </p:txBody>
          </p:sp>
          <p:sp>
            <p:nvSpPr>
              <p:cNvPr id="110" name="文本框 109">
                <a:extLst>
                  <a:ext uri="{FF2B5EF4-FFF2-40B4-BE49-F238E27FC236}">
                    <a16:creationId xmlns:a16="http://schemas.microsoft.com/office/drawing/2014/main" id="{C770B0AC-DEA0-4D8B-AA6B-948318A97B9F}"/>
                  </a:ext>
                </a:extLst>
              </p:cNvPr>
              <p:cNvSpPr txBox="1"/>
              <p:nvPr/>
            </p:nvSpPr>
            <p:spPr>
              <a:xfrm rot="18894513">
                <a:off x="6731512" y="2958512"/>
                <a:ext cx="338554" cy="540446"/>
              </a:xfrm>
              <a:prstGeom prst="rect">
                <a:avLst/>
              </a:prstGeom>
              <a:noFill/>
            </p:spPr>
            <p:txBody>
              <a:bodyPr vert="eaVert" wrap="square" rtlCol="0">
                <a:spAutoFit/>
              </a:bodyPr>
              <a:lstStyle/>
              <a:p>
                <a:r>
                  <a:rPr lang="en-US" altLang="zh-CN" sz="1000">
                    <a:solidFill>
                      <a:schemeClr val="bg1"/>
                    </a:solidFill>
                  </a:rPr>
                  <a:t>25757</a:t>
                </a:r>
                <a:endParaRPr lang="zh-CN" altLang="en-US" sz="1000">
                  <a:solidFill>
                    <a:schemeClr val="bg1"/>
                  </a:solidFill>
                </a:endParaRPr>
              </a:p>
            </p:txBody>
          </p:sp>
          <p:sp>
            <p:nvSpPr>
              <p:cNvPr id="111" name="文本框 110">
                <a:extLst>
                  <a:ext uri="{FF2B5EF4-FFF2-40B4-BE49-F238E27FC236}">
                    <a16:creationId xmlns:a16="http://schemas.microsoft.com/office/drawing/2014/main" id="{ADAAF357-23A1-42A4-9BCA-B880F8209A68}"/>
                  </a:ext>
                </a:extLst>
              </p:cNvPr>
              <p:cNvSpPr txBox="1"/>
              <p:nvPr/>
            </p:nvSpPr>
            <p:spPr>
              <a:xfrm rot="18894513">
                <a:off x="6600445" y="3048592"/>
                <a:ext cx="338554" cy="540446"/>
              </a:xfrm>
              <a:prstGeom prst="rect">
                <a:avLst/>
              </a:prstGeom>
              <a:noFill/>
            </p:spPr>
            <p:txBody>
              <a:bodyPr vert="eaVert" wrap="square" rtlCol="0">
                <a:spAutoFit/>
              </a:bodyPr>
              <a:lstStyle/>
              <a:p>
                <a:r>
                  <a:rPr lang="en-US" altLang="zh-CN" sz="1000">
                    <a:solidFill>
                      <a:schemeClr val="bg1"/>
                    </a:solidFill>
                  </a:rPr>
                  <a:t>23558</a:t>
                </a:r>
                <a:endParaRPr lang="zh-CN" altLang="en-US" sz="1000">
                  <a:solidFill>
                    <a:schemeClr val="bg1"/>
                  </a:solidFill>
                </a:endParaRPr>
              </a:p>
            </p:txBody>
          </p:sp>
          <p:sp>
            <p:nvSpPr>
              <p:cNvPr id="112" name="文本框 111">
                <a:extLst>
                  <a:ext uri="{FF2B5EF4-FFF2-40B4-BE49-F238E27FC236}">
                    <a16:creationId xmlns:a16="http://schemas.microsoft.com/office/drawing/2014/main" id="{60BD02D2-D7D6-470A-9765-5C9E9F948381}"/>
                  </a:ext>
                </a:extLst>
              </p:cNvPr>
              <p:cNvSpPr txBox="1"/>
              <p:nvPr/>
            </p:nvSpPr>
            <p:spPr>
              <a:xfrm rot="18894513">
                <a:off x="6438309" y="3179093"/>
                <a:ext cx="338554" cy="540446"/>
              </a:xfrm>
              <a:prstGeom prst="rect">
                <a:avLst/>
              </a:prstGeom>
              <a:noFill/>
            </p:spPr>
            <p:txBody>
              <a:bodyPr vert="eaVert" wrap="square" rtlCol="0">
                <a:spAutoFit/>
              </a:bodyPr>
              <a:lstStyle/>
              <a:p>
                <a:r>
                  <a:rPr lang="en-US" altLang="zh-CN" sz="1000">
                    <a:solidFill>
                      <a:schemeClr val="bg1"/>
                    </a:solidFill>
                  </a:rPr>
                  <a:t>17109</a:t>
                </a:r>
                <a:endParaRPr lang="zh-CN" altLang="en-US" sz="1000">
                  <a:solidFill>
                    <a:schemeClr val="bg1"/>
                  </a:solidFill>
                </a:endParaRPr>
              </a:p>
            </p:txBody>
          </p:sp>
          <p:sp>
            <p:nvSpPr>
              <p:cNvPr id="113" name="文本框 112">
                <a:extLst>
                  <a:ext uri="{FF2B5EF4-FFF2-40B4-BE49-F238E27FC236}">
                    <a16:creationId xmlns:a16="http://schemas.microsoft.com/office/drawing/2014/main" id="{855387B0-13B8-416D-B833-73FF2741AEFA}"/>
                  </a:ext>
                </a:extLst>
              </p:cNvPr>
              <p:cNvSpPr txBox="1"/>
              <p:nvPr/>
            </p:nvSpPr>
            <p:spPr>
              <a:xfrm rot="18894513">
                <a:off x="6339875" y="3359252"/>
                <a:ext cx="338554" cy="540446"/>
              </a:xfrm>
              <a:prstGeom prst="rect">
                <a:avLst/>
              </a:prstGeom>
              <a:noFill/>
            </p:spPr>
            <p:txBody>
              <a:bodyPr vert="eaVert" wrap="square" rtlCol="0">
                <a:spAutoFit/>
              </a:bodyPr>
              <a:lstStyle/>
              <a:p>
                <a:r>
                  <a:rPr lang="en-US" altLang="zh-CN" sz="1000">
                    <a:solidFill>
                      <a:schemeClr val="bg1"/>
                    </a:solidFill>
                  </a:rPr>
                  <a:t>16169</a:t>
                </a:r>
                <a:endParaRPr lang="zh-CN" altLang="en-US" sz="1000">
                  <a:solidFill>
                    <a:schemeClr val="bg1"/>
                  </a:solidFill>
                </a:endParaRPr>
              </a:p>
            </p:txBody>
          </p:sp>
        </p:grpSp>
      </p:grpSp>
      <p:sp>
        <p:nvSpPr>
          <p:cNvPr id="116" name="文本框 115">
            <a:extLst>
              <a:ext uri="{FF2B5EF4-FFF2-40B4-BE49-F238E27FC236}">
                <a16:creationId xmlns:a16="http://schemas.microsoft.com/office/drawing/2014/main" id="{F427CE03-8B0E-47CF-8DEC-4DDCDCB91085}"/>
              </a:ext>
            </a:extLst>
          </p:cNvPr>
          <p:cNvSpPr txBox="1"/>
          <p:nvPr/>
        </p:nvSpPr>
        <p:spPr>
          <a:xfrm>
            <a:off x="2938463" y="720664"/>
            <a:ext cx="6315075" cy="584775"/>
          </a:xfrm>
          <a:prstGeom prst="rect">
            <a:avLst/>
          </a:prstGeom>
          <a:noFill/>
        </p:spPr>
        <p:txBody>
          <a:bodyPr wrap="square" rtlCol="0">
            <a:spAutoFit/>
          </a:bodyPr>
          <a:lstStyle/>
          <a:p>
            <a:pPr algn="just"/>
            <a:r>
              <a:rPr lang="zh-CN" altLang="en-US" sz="3200">
                <a:solidFill>
                  <a:srgbClr val="14D3CE"/>
                </a:solidFill>
              </a:rPr>
              <a:t>本年度产品产量和销量可视化图表</a:t>
            </a:r>
          </a:p>
        </p:txBody>
      </p:sp>
      <p:sp>
        <p:nvSpPr>
          <p:cNvPr id="117" name="文本框 116">
            <a:extLst>
              <a:ext uri="{FF2B5EF4-FFF2-40B4-BE49-F238E27FC236}">
                <a16:creationId xmlns:a16="http://schemas.microsoft.com/office/drawing/2014/main" id="{9852962E-1D4A-4C31-B64A-C65D265609EE}"/>
              </a:ext>
            </a:extLst>
          </p:cNvPr>
          <p:cNvSpPr txBox="1"/>
          <p:nvPr/>
        </p:nvSpPr>
        <p:spPr>
          <a:xfrm>
            <a:off x="605548" y="3198104"/>
            <a:ext cx="2773633" cy="400110"/>
          </a:xfrm>
          <a:prstGeom prst="rect">
            <a:avLst/>
          </a:prstGeom>
          <a:noFill/>
        </p:spPr>
        <p:txBody>
          <a:bodyPr wrap="square" rtlCol="0">
            <a:spAutoFit/>
          </a:bodyPr>
          <a:lstStyle/>
          <a:p>
            <a:pPr algn="just"/>
            <a:r>
              <a:rPr lang="zh-CN" altLang="en-US" sz="2000">
                <a:solidFill>
                  <a:srgbClr val="14D3CE"/>
                </a:solidFill>
              </a:rPr>
              <a:t>新增产量：条形图</a:t>
            </a:r>
          </a:p>
        </p:txBody>
      </p:sp>
      <p:sp>
        <p:nvSpPr>
          <p:cNvPr id="118" name="文本框 117">
            <a:extLst>
              <a:ext uri="{FF2B5EF4-FFF2-40B4-BE49-F238E27FC236}">
                <a16:creationId xmlns:a16="http://schemas.microsoft.com/office/drawing/2014/main" id="{0011B8A2-5C53-4CF9-9E12-4701EA81C861}"/>
              </a:ext>
            </a:extLst>
          </p:cNvPr>
          <p:cNvSpPr txBox="1"/>
          <p:nvPr/>
        </p:nvSpPr>
        <p:spPr>
          <a:xfrm>
            <a:off x="605548" y="3886078"/>
            <a:ext cx="2773633" cy="400110"/>
          </a:xfrm>
          <a:prstGeom prst="rect">
            <a:avLst/>
          </a:prstGeom>
          <a:noFill/>
        </p:spPr>
        <p:txBody>
          <a:bodyPr wrap="square" rtlCol="0">
            <a:spAutoFit/>
          </a:bodyPr>
          <a:lstStyle/>
          <a:p>
            <a:pPr algn="just"/>
            <a:r>
              <a:rPr lang="zh-CN" altLang="en-US" sz="2000">
                <a:solidFill>
                  <a:srgbClr val="14D3CE"/>
                </a:solidFill>
              </a:rPr>
              <a:t>累积销量：圆环图</a:t>
            </a:r>
          </a:p>
        </p:txBody>
      </p:sp>
      <p:sp>
        <p:nvSpPr>
          <p:cNvPr id="119" name="文本框 118">
            <a:extLst>
              <a:ext uri="{FF2B5EF4-FFF2-40B4-BE49-F238E27FC236}">
                <a16:creationId xmlns:a16="http://schemas.microsoft.com/office/drawing/2014/main" id="{FB97F30B-08D9-4AB8-BB53-09E48DC35C83}"/>
              </a:ext>
            </a:extLst>
          </p:cNvPr>
          <p:cNvSpPr txBox="1"/>
          <p:nvPr/>
        </p:nvSpPr>
        <p:spPr>
          <a:xfrm>
            <a:off x="554710" y="4436305"/>
            <a:ext cx="3169714" cy="699230"/>
          </a:xfrm>
          <a:prstGeom prst="rect">
            <a:avLst/>
          </a:prstGeom>
          <a:noFill/>
        </p:spPr>
        <p:txBody>
          <a:bodyPr wrap="square" rtlCol="0">
            <a:spAutoFit/>
          </a:bodyPr>
          <a:lstStyle/>
          <a:p>
            <a:pPr>
              <a:lnSpc>
                <a:spcPct val="150000"/>
              </a:lnSpc>
            </a:pPr>
            <a:r>
              <a:rPr lang="zh-CN" altLang="en-US" sz="1400">
                <a:solidFill>
                  <a:schemeClr val="bg1"/>
                </a:solidFill>
              </a:rPr>
              <a:t>您可以更改该</a:t>
            </a:r>
            <a:r>
              <a:rPr lang="en-US" altLang="zh-CN" sz="1400">
                <a:solidFill>
                  <a:schemeClr val="bg1"/>
                </a:solidFill>
              </a:rPr>
              <a:t>Excel</a:t>
            </a:r>
            <a:r>
              <a:rPr lang="zh-CN" altLang="en-US" sz="1400">
                <a:solidFill>
                  <a:schemeClr val="bg1"/>
                </a:solidFill>
              </a:rPr>
              <a:t>图表中的数据源您可以更改该</a:t>
            </a:r>
            <a:r>
              <a:rPr lang="en-US" altLang="zh-CN" sz="1400">
                <a:solidFill>
                  <a:schemeClr val="bg1"/>
                </a:solidFill>
              </a:rPr>
              <a:t>Excel</a:t>
            </a:r>
            <a:r>
              <a:rPr lang="zh-CN" altLang="en-US" sz="1400">
                <a:solidFill>
                  <a:schemeClr val="bg1"/>
                </a:solidFill>
              </a:rPr>
              <a:t>图表中的数据源</a:t>
            </a:r>
            <a:r>
              <a:rPr lang="en-US" altLang="zh-CN" sz="1400">
                <a:solidFill>
                  <a:schemeClr val="bg1"/>
                </a:solidFill>
              </a:rPr>
              <a:t>.</a:t>
            </a:r>
            <a:endParaRPr lang="zh-CN" altLang="en-US" sz="1400">
              <a:solidFill>
                <a:schemeClr val="bg1"/>
              </a:solidFill>
            </a:endParaRPr>
          </a:p>
        </p:txBody>
      </p:sp>
      <p:sp>
        <p:nvSpPr>
          <p:cNvPr id="135" name="文本框 134">
            <a:extLst>
              <a:ext uri="{FF2B5EF4-FFF2-40B4-BE49-F238E27FC236}">
                <a16:creationId xmlns:a16="http://schemas.microsoft.com/office/drawing/2014/main" id="{B12BEA39-D5B5-4878-B8B3-6EED48E7F727}"/>
              </a:ext>
            </a:extLst>
          </p:cNvPr>
          <p:cNvSpPr txBox="1"/>
          <p:nvPr/>
        </p:nvSpPr>
        <p:spPr>
          <a:xfrm>
            <a:off x="8477066" y="5422439"/>
            <a:ext cx="3169714" cy="699230"/>
          </a:xfrm>
          <a:prstGeom prst="rect">
            <a:avLst/>
          </a:prstGeom>
          <a:noFill/>
        </p:spPr>
        <p:txBody>
          <a:bodyPr wrap="square" rtlCol="0">
            <a:spAutoFit/>
          </a:bodyPr>
          <a:lstStyle>
            <a:defPPr>
              <a:defRPr lang="zh-CN"/>
            </a:defPPr>
            <a:lvl1pPr>
              <a:lnSpc>
                <a:spcPct val="150000"/>
              </a:lnSpc>
              <a:defRPr sz="1400">
                <a:solidFill>
                  <a:schemeClr val="bg1"/>
                </a:solidFill>
              </a:defRPr>
            </a:lvl1pPr>
          </a:lstStyle>
          <a:p>
            <a:r>
              <a:rPr lang="zh-CN" altLang="en-US"/>
              <a:t>在此添加对此图表的简要说明，结合您自己的解说。</a:t>
            </a:r>
          </a:p>
        </p:txBody>
      </p:sp>
      <p:grpSp>
        <p:nvGrpSpPr>
          <p:cNvPr id="24" name="组合 23">
            <a:extLst>
              <a:ext uri="{FF2B5EF4-FFF2-40B4-BE49-F238E27FC236}">
                <a16:creationId xmlns:a16="http://schemas.microsoft.com/office/drawing/2014/main" id="{47FA73E3-05F2-4B0D-8ECD-9FDF5FC469FF}"/>
              </a:ext>
            </a:extLst>
          </p:cNvPr>
          <p:cNvGrpSpPr/>
          <p:nvPr/>
        </p:nvGrpSpPr>
        <p:grpSpPr>
          <a:xfrm>
            <a:off x="300315" y="306636"/>
            <a:ext cx="2280624" cy="462776"/>
            <a:chOff x="300315" y="306636"/>
            <a:chExt cx="2280624" cy="462776"/>
          </a:xfrm>
        </p:grpSpPr>
        <p:sp>
          <p:nvSpPr>
            <p:cNvPr id="25" name="矩形 24">
              <a:extLst>
                <a:ext uri="{FF2B5EF4-FFF2-40B4-BE49-F238E27FC236}">
                  <a16:creationId xmlns:a16="http://schemas.microsoft.com/office/drawing/2014/main" id="{2BA6DBB1-D76C-40F2-8B28-973A988988D2}"/>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02</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26" name="文本框 25">
              <a:extLst>
                <a:ext uri="{FF2B5EF4-FFF2-40B4-BE49-F238E27FC236}">
                  <a16:creationId xmlns:a16="http://schemas.microsoft.com/office/drawing/2014/main" id="{0ACA056D-07D6-4106-9D27-A060AA231D37}"/>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一图胜千言</a:t>
              </a:r>
            </a:p>
          </p:txBody>
        </p:sp>
      </p:grpSp>
    </p:spTree>
    <p:extLst>
      <p:ext uri="{BB962C8B-B14F-4D97-AF65-F5344CB8AC3E}">
        <p14:creationId xmlns:p14="http://schemas.microsoft.com/office/powerpoint/2010/main" val="1745346292"/>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anim calcmode="lin" valueType="num">
                                      <p:cBhvr>
                                        <p:cTn id="8" dur="1000" fill="hold"/>
                                        <p:tgtEl>
                                          <p:spTgt spid="115"/>
                                        </p:tgtEl>
                                        <p:attrNameLst>
                                          <p:attrName>ppt_x</p:attrName>
                                        </p:attrNameLst>
                                      </p:cBhvr>
                                      <p:tavLst>
                                        <p:tav tm="0">
                                          <p:val>
                                            <p:strVal val="#ppt_x"/>
                                          </p:val>
                                        </p:tav>
                                        <p:tav tm="100000">
                                          <p:val>
                                            <p:strVal val="#ppt_x"/>
                                          </p:val>
                                        </p:tav>
                                      </p:tavLst>
                                    </p:anim>
                                    <p:anim calcmode="lin" valueType="num">
                                      <p:cBhvr>
                                        <p:cTn id="9" dur="1000" fill="hold"/>
                                        <p:tgtEl>
                                          <p:spTgt spid="1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wipe(left)">
                                      <p:cBhvr>
                                        <p:cTn id="13" dur="500"/>
                                        <p:tgtEl>
                                          <p:spTgt spid="11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left)">
                                      <p:cBhvr>
                                        <p:cTn id="17" dur="500"/>
                                        <p:tgtEl>
                                          <p:spTgt spid="117"/>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wipe(left)">
                                      <p:cBhvr>
                                        <p:cTn id="21" dur="500"/>
                                        <p:tgtEl>
                                          <p:spTgt spid="118"/>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19"/>
                                        </p:tgtEl>
                                        <p:attrNameLst>
                                          <p:attrName>style.visibility</p:attrName>
                                        </p:attrNameLst>
                                      </p:cBhvr>
                                      <p:to>
                                        <p:strVal val="visible"/>
                                      </p:to>
                                    </p:set>
                                    <p:animEffect transition="in" filter="wipe(left)">
                                      <p:cBhvr>
                                        <p:cTn id="25" dur="500"/>
                                        <p:tgtEl>
                                          <p:spTgt spid="119"/>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135"/>
                                        </p:tgtEl>
                                        <p:attrNameLst>
                                          <p:attrName>style.visibility</p:attrName>
                                        </p:attrNameLst>
                                      </p:cBhvr>
                                      <p:to>
                                        <p:strVal val="visible"/>
                                      </p:to>
                                    </p:set>
                                    <p:animEffect transition="in" filter="wipe(left)">
                                      <p:cBhvr>
                                        <p:cTn id="29"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P spid="1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00000000-0008-0000-0000-00000A000000}"/>
              </a:ext>
            </a:extLst>
          </p:cNvPr>
          <p:cNvGraphicFramePr>
            <a:graphicFrameLocks/>
          </p:cNvGraphicFramePr>
          <p:nvPr>
            <p:extLst>
              <p:ext uri="{D42A27DB-BD31-4B8C-83A1-F6EECF244321}">
                <p14:modId xmlns:p14="http://schemas.microsoft.com/office/powerpoint/2010/main" val="2911037929"/>
              </p:ext>
            </p:extLst>
          </p:nvPr>
        </p:nvGraphicFramePr>
        <p:xfrm>
          <a:off x="1228798" y="622370"/>
          <a:ext cx="9734404" cy="4804290"/>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a:extLst>
              <a:ext uri="{FF2B5EF4-FFF2-40B4-BE49-F238E27FC236}">
                <a16:creationId xmlns:a16="http://schemas.microsoft.com/office/drawing/2014/main" id="{26960F7F-8F99-43B4-B22D-E1580A36A72B}"/>
              </a:ext>
            </a:extLst>
          </p:cNvPr>
          <p:cNvSpPr txBox="1"/>
          <p:nvPr/>
        </p:nvSpPr>
        <p:spPr>
          <a:xfrm>
            <a:off x="1001334" y="5565160"/>
            <a:ext cx="10189332" cy="523220"/>
          </a:xfrm>
          <a:prstGeom prst="rect">
            <a:avLst/>
          </a:prstGeom>
          <a:noFill/>
        </p:spPr>
        <p:txBody>
          <a:bodyPr wrap="square" rtlCol="0">
            <a:spAutoFit/>
          </a:bodyPr>
          <a:lstStyle/>
          <a:p>
            <a:pPr algn="ctr"/>
            <a:r>
              <a:rPr lang="zh-CN" altLang="en-US" sz="1400">
                <a:solidFill>
                  <a:schemeClr val="bg1"/>
                </a:solidFill>
                <a:latin typeface="+mj-ea"/>
                <a:ea typeface="+mj-ea"/>
              </a:rPr>
              <a:t>先告诉他人你的结论，再讲述你的依据，自下而上地思考，自上而下地表达先告诉他人你的结论，再讲述你的依据。您可以更改该柱形图的原数据，您可以更改该柱形图的原数据</a:t>
            </a:r>
          </a:p>
        </p:txBody>
      </p:sp>
      <p:sp>
        <p:nvSpPr>
          <p:cNvPr id="4" name="箭头: 上 3">
            <a:extLst>
              <a:ext uri="{FF2B5EF4-FFF2-40B4-BE49-F238E27FC236}">
                <a16:creationId xmlns:a16="http://schemas.microsoft.com/office/drawing/2014/main" id="{46DEE536-786B-4018-ADC0-C9403A685D63}"/>
              </a:ext>
            </a:extLst>
          </p:cNvPr>
          <p:cNvSpPr/>
          <p:nvPr/>
        </p:nvSpPr>
        <p:spPr>
          <a:xfrm>
            <a:off x="10845348" y="916990"/>
            <a:ext cx="410784" cy="781050"/>
          </a:xfrm>
          <a:prstGeom prst="upArrow">
            <a:avLst/>
          </a:prstGeom>
          <a:gradFill flip="none" rotWithShape="1">
            <a:gsLst>
              <a:gs pos="62000">
                <a:srgbClr val="00B0F0"/>
              </a:gs>
              <a:gs pos="0">
                <a:srgbClr val="0289BB">
                  <a:alpha val="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EE79C102-E455-4176-A858-344D9B217E92}"/>
              </a:ext>
            </a:extLst>
          </p:cNvPr>
          <p:cNvGrpSpPr/>
          <p:nvPr/>
        </p:nvGrpSpPr>
        <p:grpSpPr>
          <a:xfrm>
            <a:off x="300315" y="306636"/>
            <a:ext cx="2280624" cy="462776"/>
            <a:chOff x="300315" y="306636"/>
            <a:chExt cx="2280624" cy="462776"/>
          </a:xfrm>
        </p:grpSpPr>
        <p:sp>
          <p:nvSpPr>
            <p:cNvPr id="9" name="矩形 8">
              <a:extLst>
                <a:ext uri="{FF2B5EF4-FFF2-40B4-BE49-F238E27FC236}">
                  <a16:creationId xmlns:a16="http://schemas.microsoft.com/office/drawing/2014/main" id="{761E22FA-2CE4-464B-B8D4-4A6E734C1103}"/>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02</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10" name="文本框 9">
              <a:extLst>
                <a:ext uri="{FF2B5EF4-FFF2-40B4-BE49-F238E27FC236}">
                  <a16:creationId xmlns:a16="http://schemas.microsoft.com/office/drawing/2014/main" id="{1C3A230C-6179-48D2-8B9A-986C3B18405E}"/>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一图胜千言</a:t>
              </a:r>
            </a:p>
          </p:txBody>
        </p:sp>
      </p:grpSp>
    </p:spTree>
    <p:extLst>
      <p:ext uri="{BB962C8B-B14F-4D97-AF65-F5344CB8AC3E}">
        <p14:creationId xmlns:p14="http://schemas.microsoft.com/office/powerpoint/2010/main" val="41852457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a:extLst>
              <a:ext uri="{FF2B5EF4-FFF2-40B4-BE49-F238E27FC236}">
                <a16:creationId xmlns:a16="http://schemas.microsoft.com/office/drawing/2014/main" id="{E2E4DE22-0071-4180-BC81-6C43F227B0C3}"/>
              </a:ext>
            </a:extLst>
          </p:cNvPr>
          <p:cNvGrpSpPr/>
          <p:nvPr/>
        </p:nvGrpSpPr>
        <p:grpSpPr>
          <a:xfrm>
            <a:off x="361951" y="830188"/>
            <a:ext cx="7486650" cy="5589661"/>
            <a:chOff x="361951" y="830188"/>
            <a:chExt cx="7486650" cy="5589661"/>
          </a:xfrm>
        </p:grpSpPr>
        <p:grpSp>
          <p:nvGrpSpPr>
            <p:cNvPr id="2" name="组合 1">
              <a:extLst>
                <a:ext uri="{FF2B5EF4-FFF2-40B4-BE49-F238E27FC236}">
                  <a16:creationId xmlns:a16="http://schemas.microsoft.com/office/drawing/2014/main" id="{3A8C1E40-4C9D-4924-9024-FA39ACEC8A1C}"/>
                </a:ext>
              </a:extLst>
            </p:cNvPr>
            <p:cNvGrpSpPr/>
            <p:nvPr/>
          </p:nvGrpSpPr>
          <p:grpSpPr>
            <a:xfrm>
              <a:off x="361951" y="830188"/>
              <a:ext cx="7486650" cy="5589661"/>
              <a:chOff x="-24444" y="-57917"/>
              <a:chExt cx="7486650" cy="5589661"/>
            </a:xfrm>
          </p:grpSpPr>
          <p:grpSp>
            <p:nvGrpSpPr>
              <p:cNvPr id="3" name="组合 2">
                <a:extLst>
                  <a:ext uri="{FF2B5EF4-FFF2-40B4-BE49-F238E27FC236}">
                    <a16:creationId xmlns:a16="http://schemas.microsoft.com/office/drawing/2014/main" id="{6A718698-FEF3-4ECD-8D4D-268D853CFADC}"/>
                  </a:ext>
                </a:extLst>
              </p:cNvPr>
              <p:cNvGrpSpPr/>
              <p:nvPr/>
            </p:nvGrpSpPr>
            <p:grpSpPr>
              <a:xfrm>
                <a:off x="370382" y="0"/>
                <a:ext cx="6568464" cy="5348490"/>
                <a:chOff x="370382" y="0"/>
                <a:chExt cx="7975600" cy="6588125"/>
              </a:xfrm>
              <a:gradFill>
                <a:gsLst>
                  <a:gs pos="36000">
                    <a:srgbClr val="00B0F0">
                      <a:alpha val="71000"/>
                    </a:srgbClr>
                  </a:gs>
                  <a:gs pos="100000">
                    <a:srgbClr val="00B0F0">
                      <a:alpha val="26000"/>
                      <a:lumMod val="48000"/>
                    </a:srgbClr>
                  </a:gs>
                </a:gsLst>
                <a:lin ang="5400000" scaled="1"/>
              </a:gradFill>
            </p:grpSpPr>
            <p:sp>
              <p:nvSpPr>
                <p:cNvPr id="5" name="Freeform 6">
                  <a:extLst>
                    <a:ext uri="{FF2B5EF4-FFF2-40B4-BE49-F238E27FC236}">
                      <a16:creationId xmlns:a16="http://schemas.microsoft.com/office/drawing/2014/main" id="{1CCDBD1D-9F71-4EEE-A8C7-8D5C4C80866F}"/>
                    </a:ext>
                  </a:extLst>
                </p:cNvPr>
                <p:cNvSpPr>
                  <a:spLocks/>
                </p:cNvSpPr>
                <p:nvPr/>
              </p:nvSpPr>
              <p:spPr bwMode="auto">
                <a:xfrm>
                  <a:off x="5320207" y="6235700"/>
                  <a:ext cx="422275" cy="352425"/>
                </a:xfrm>
                <a:custGeom>
                  <a:avLst/>
                  <a:gdLst>
                    <a:gd name="T0" fmla="*/ 88 w 266"/>
                    <a:gd name="T1" fmla="*/ 222 h 222"/>
                    <a:gd name="T2" fmla="*/ 88 w 266"/>
                    <a:gd name="T3" fmla="*/ 222 h 222"/>
                    <a:gd name="T4" fmla="*/ 62 w 266"/>
                    <a:gd name="T5" fmla="*/ 212 h 222"/>
                    <a:gd name="T6" fmla="*/ 40 w 266"/>
                    <a:gd name="T7" fmla="*/ 206 h 222"/>
                    <a:gd name="T8" fmla="*/ 20 w 266"/>
                    <a:gd name="T9" fmla="*/ 196 h 222"/>
                    <a:gd name="T10" fmla="*/ 12 w 266"/>
                    <a:gd name="T11" fmla="*/ 190 h 222"/>
                    <a:gd name="T12" fmla="*/ 6 w 266"/>
                    <a:gd name="T13" fmla="*/ 184 h 222"/>
                    <a:gd name="T14" fmla="*/ 6 w 266"/>
                    <a:gd name="T15" fmla="*/ 184 h 222"/>
                    <a:gd name="T16" fmla="*/ 2 w 266"/>
                    <a:gd name="T17" fmla="*/ 160 h 222"/>
                    <a:gd name="T18" fmla="*/ 0 w 266"/>
                    <a:gd name="T19" fmla="*/ 132 h 222"/>
                    <a:gd name="T20" fmla="*/ 2 w 266"/>
                    <a:gd name="T21" fmla="*/ 108 h 222"/>
                    <a:gd name="T22" fmla="*/ 4 w 266"/>
                    <a:gd name="T23" fmla="*/ 98 h 222"/>
                    <a:gd name="T24" fmla="*/ 8 w 266"/>
                    <a:gd name="T25" fmla="*/ 88 h 222"/>
                    <a:gd name="T26" fmla="*/ 8 w 266"/>
                    <a:gd name="T27" fmla="*/ 88 h 222"/>
                    <a:gd name="T28" fmla="*/ 26 w 266"/>
                    <a:gd name="T29" fmla="*/ 82 h 222"/>
                    <a:gd name="T30" fmla="*/ 36 w 266"/>
                    <a:gd name="T31" fmla="*/ 78 h 222"/>
                    <a:gd name="T32" fmla="*/ 44 w 266"/>
                    <a:gd name="T33" fmla="*/ 74 h 222"/>
                    <a:gd name="T34" fmla="*/ 44 w 266"/>
                    <a:gd name="T35" fmla="*/ 74 h 222"/>
                    <a:gd name="T36" fmla="*/ 46 w 266"/>
                    <a:gd name="T37" fmla="*/ 36 h 222"/>
                    <a:gd name="T38" fmla="*/ 46 w 266"/>
                    <a:gd name="T39" fmla="*/ 36 h 222"/>
                    <a:gd name="T40" fmla="*/ 52 w 266"/>
                    <a:gd name="T41" fmla="*/ 32 h 222"/>
                    <a:gd name="T42" fmla="*/ 56 w 266"/>
                    <a:gd name="T43" fmla="*/ 30 h 222"/>
                    <a:gd name="T44" fmla="*/ 66 w 266"/>
                    <a:gd name="T45" fmla="*/ 32 h 222"/>
                    <a:gd name="T46" fmla="*/ 76 w 266"/>
                    <a:gd name="T47" fmla="*/ 34 h 222"/>
                    <a:gd name="T48" fmla="*/ 84 w 266"/>
                    <a:gd name="T49" fmla="*/ 34 h 222"/>
                    <a:gd name="T50" fmla="*/ 90 w 266"/>
                    <a:gd name="T51" fmla="*/ 34 h 222"/>
                    <a:gd name="T52" fmla="*/ 90 w 266"/>
                    <a:gd name="T53" fmla="*/ 34 h 222"/>
                    <a:gd name="T54" fmla="*/ 142 w 266"/>
                    <a:gd name="T55" fmla="*/ 6 h 222"/>
                    <a:gd name="T56" fmla="*/ 142 w 266"/>
                    <a:gd name="T57" fmla="*/ 6 h 222"/>
                    <a:gd name="T58" fmla="*/ 234 w 266"/>
                    <a:gd name="T59" fmla="*/ 0 h 222"/>
                    <a:gd name="T60" fmla="*/ 234 w 266"/>
                    <a:gd name="T61" fmla="*/ 0 h 222"/>
                    <a:gd name="T62" fmla="*/ 242 w 266"/>
                    <a:gd name="T63" fmla="*/ 4 h 222"/>
                    <a:gd name="T64" fmla="*/ 250 w 266"/>
                    <a:gd name="T65" fmla="*/ 10 h 222"/>
                    <a:gd name="T66" fmla="*/ 258 w 266"/>
                    <a:gd name="T67" fmla="*/ 20 h 222"/>
                    <a:gd name="T68" fmla="*/ 266 w 266"/>
                    <a:gd name="T69" fmla="*/ 32 h 222"/>
                    <a:gd name="T70" fmla="*/ 266 w 266"/>
                    <a:gd name="T71" fmla="*/ 32 h 222"/>
                    <a:gd name="T72" fmla="*/ 266 w 266"/>
                    <a:gd name="T73" fmla="*/ 52 h 222"/>
                    <a:gd name="T74" fmla="*/ 266 w 266"/>
                    <a:gd name="T75" fmla="*/ 52 h 222"/>
                    <a:gd name="T76" fmla="*/ 262 w 266"/>
                    <a:gd name="T77" fmla="*/ 60 h 222"/>
                    <a:gd name="T78" fmla="*/ 258 w 266"/>
                    <a:gd name="T79" fmla="*/ 68 h 222"/>
                    <a:gd name="T80" fmla="*/ 258 w 266"/>
                    <a:gd name="T81" fmla="*/ 68 h 222"/>
                    <a:gd name="T82" fmla="*/ 236 w 266"/>
                    <a:gd name="T83" fmla="*/ 100 h 222"/>
                    <a:gd name="T84" fmla="*/ 226 w 266"/>
                    <a:gd name="T85" fmla="*/ 116 h 222"/>
                    <a:gd name="T86" fmla="*/ 218 w 266"/>
                    <a:gd name="T87" fmla="*/ 134 h 222"/>
                    <a:gd name="T88" fmla="*/ 218 w 266"/>
                    <a:gd name="T89" fmla="*/ 134 h 222"/>
                    <a:gd name="T90" fmla="*/ 212 w 266"/>
                    <a:gd name="T91" fmla="*/ 148 h 222"/>
                    <a:gd name="T92" fmla="*/ 208 w 266"/>
                    <a:gd name="T93" fmla="*/ 158 h 222"/>
                    <a:gd name="T94" fmla="*/ 202 w 266"/>
                    <a:gd name="T95" fmla="*/ 166 h 222"/>
                    <a:gd name="T96" fmla="*/ 202 w 266"/>
                    <a:gd name="T97" fmla="*/ 166 h 222"/>
                    <a:gd name="T98" fmla="*/ 178 w 266"/>
                    <a:gd name="T99" fmla="*/ 178 h 222"/>
                    <a:gd name="T100" fmla="*/ 156 w 266"/>
                    <a:gd name="T101" fmla="*/ 192 h 222"/>
                    <a:gd name="T102" fmla="*/ 116 w 266"/>
                    <a:gd name="T103" fmla="*/ 218 h 222"/>
                    <a:gd name="T104" fmla="*/ 116 w 266"/>
                    <a:gd name="T105" fmla="*/ 218 h 222"/>
                    <a:gd name="T106" fmla="*/ 88 w 266"/>
                    <a:gd name="T107" fmla="*/ 222 h 222"/>
                    <a:gd name="T108" fmla="*/ 88 w 266"/>
                    <a:gd name="T109" fmla="*/ 222 h 2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66" h="222">
                      <a:moveTo>
                        <a:pt x="88" y="222"/>
                      </a:moveTo>
                      <a:lnTo>
                        <a:pt x="88" y="222"/>
                      </a:lnTo>
                      <a:lnTo>
                        <a:pt x="62" y="212"/>
                      </a:lnTo>
                      <a:lnTo>
                        <a:pt x="40" y="206"/>
                      </a:lnTo>
                      <a:lnTo>
                        <a:pt x="20" y="196"/>
                      </a:lnTo>
                      <a:lnTo>
                        <a:pt x="12" y="190"/>
                      </a:lnTo>
                      <a:lnTo>
                        <a:pt x="6" y="184"/>
                      </a:lnTo>
                      <a:lnTo>
                        <a:pt x="2" y="160"/>
                      </a:lnTo>
                      <a:lnTo>
                        <a:pt x="0" y="132"/>
                      </a:lnTo>
                      <a:lnTo>
                        <a:pt x="2" y="108"/>
                      </a:lnTo>
                      <a:lnTo>
                        <a:pt x="4" y="98"/>
                      </a:lnTo>
                      <a:lnTo>
                        <a:pt x="8" y="88"/>
                      </a:lnTo>
                      <a:lnTo>
                        <a:pt x="26" y="82"/>
                      </a:lnTo>
                      <a:lnTo>
                        <a:pt x="36" y="78"/>
                      </a:lnTo>
                      <a:lnTo>
                        <a:pt x="44" y="74"/>
                      </a:lnTo>
                      <a:lnTo>
                        <a:pt x="46" y="36"/>
                      </a:lnTo>
                      <a:lnTo>
                        <a:pt x="52" y="32"/>
                      </a:lnTo>
                      <a:lnTo>
                        <a:pt x="56" y="30"/>
                      </a:lnTo>
                      <a:lnTo>
                        <a:pt x="66" y="32"/>
                      </a:lnTo>
                      <a:lnTo>
                        <a:pt x="76" y="34"/>
                      </a:lnTo>
                      <a:lnTo>
                        <a:pt x="84" y="34"/>
                      </a:lnTo>
                      <a:lnTo>
                        <a:pt x="90" y="34"/>
                      </a:lnTo>
                      <a:lnTo>
                        <a:pt x="142" y="6"/>
                      </a:lnTo>
                      <a:lnTo>
                        <a:pt x="234" y="0"/>
                      </a:lnTo>
                      <a:lnTo>
                        <a:pt x="242" y="4"/>
                      </a:lnTo>
                      <a:lnTo>
                        <a:pt x="250" y="10"/>
                      </a:lnTo>
                      <a:lnTo>
                        <a:pt x="258" y="20"/>
                      </a:lnTo>
                      <a:lnTo>
                        <a:pt x="266" y="32"/>
                      </a:lnTo>
                      <a:lnTo>
                        <a:pt x="266" y="52"/>
                      </a:lnTo>
                      <a:lnTo>
                        <a:pt x="262" y="60"/>
                      </a:lnTo>
                      <a:lnTo>
                        <a:pt x="258" y="68"/>
                      </a:lnTo>
                      <a:lnTo>
                        <a:pt x="236" y="100"/>
                      </a:lnTo>
                      <a:lnTo>
                        <a:pt x="226" y="116"/>
                      </a:lnTo>
                      <a:lnTo>
                        <a:pt x="218" y="134"/>
                      </a:lnTo>
                      <a:lnTo>
                        <a:pt x="212" y="148"/>
                      </a:lnTo>
                      <a:lnTo>
                        <a:pt x="208" y="158"/>
                      </a:lnTo>
                      <a:lnTo>
                        <a:pt x="202" y="166"/>
                      </a:lnTo>
                      <a:lnTo>
                        <a:pt x="178" y="178"/>
                      </a:lnTo>
                      <a:lnTo>
                        <a:pt x="156" y="192"/>
                      </a:lnTo>
                      <a:lnTo>
                        <a:pt x="116" y="218"/>
                      </a:lnTo>
                      <a:lnTo>
                        <a:pt x="88" y="222"/>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6" name="Freeform 7">
                  <a:extLst>
                    <a:ext uri="{FF2B5EF4-FFF2-40B4-BE49-F238E27FC236}">
                      <a16:creationId xmlns:a16="http://schemas.microsoft.com/office/drawing/2014/main" id="{3E3BF9CA-9AA0-445B-B73F-189F739ACA0B}"/>
                    </a:ext>
                  </a:extLst>
                </p:cNvPr>
                <p:cNvSpPr>
                  <a:spLocks/>
                </p:cNvSpPr>
                <p:nvPr/>
              </p:nvSpPr>
              <p:spPr bwMode="auto">
                <a:xfrm>
                  <a:off x="5339257" y="6251575"/>
                  <a:ext cx="387350" cy="320675"/>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4" h="202">
                      <a:moveTo>
                        <a:pt x="82" y="202"/>
                      </a:moveTo>
                      <a:lnTo>
                        <a:pt x="82" y="202"/>
                      </a:lnTo>
                      <a:lnTo>
                        <a:pt x="22" y="182"/>
                      </a:lnTo>
                      <a:lnTo>
                        <a:pt x="12" y="174"/>
                      </a:lnTo>
                      <a:lnTo>
                        <a:pt x="6" y="166"/>
                      </a:lnTo>
                      <a:lnTo>
                        <a:pt x="0" y="158"/>
                      </a:lnTo>
                      <a:lnTo>
                        <a:pt x="0" y="150"/>
                      </a:lnTo>
                      <a:lnTo>
                        <a:pt x="0" y="132"/>
                      </a:lnTo>
                      <a:lnTo>
                        <a:pt x="0" y="114"/>
                      </a:lnTo>
                      <a:lnTo>
                        <a:pt x="2" y="94"/>
                      </a:lnTo>
                      <a:lnTo>
                        <a:pt x="4" y="90"/>
                      </a:lnTo>
                      <a:lnTo>
                        <a:pt x="6" y="86"/>
                      </a:lnTo>
                      <a:lnTo>
                        <a:pt x="8" y="84"/>
                      </a:lnTo>
                      <a:lnTo>
                        <a:pt x="14" y="82"/>
                      </a:lnTo>
                      <a:lnTo>
                        <a:pt x="30" y="78"/>
                      </a:lnTo>
                      <a:lnTo>
                        <a:pt x="42" y="68"/>
                      </a:lnTo>
                      <a:lnTo>
                        <a:pt x="44" y="32"/>
                      </a:lnTo>
                      <a:lnTo>
                        <a:pt x="48" y="30"/>
                      </a:lnTo>
                      <a:lnTo>
                        <a:pt x="64" y="34"/>
                      </a:lnTo>
                      <a:lnTo>
                        <a:pt x="74" y="34"/>
                      </a:lnTo>
                      <a:lnTo>
                        <a:pt x="84" y="34"/>
                      </a:lnTo>
                      <a:lnTo>
                        <a:pt x="134" y="6"/>
                      </a:lnTo>
                      <a:lnTo>
                        <a:pt x="218" y="0"/>
                      </a:lnTo>
                      <a:lnTo>
                        <a:pt x="224" y="4"/>
                      </a:lnTo>
                      <a:lnTo>
                        <a:pt x="234" y="12"/>
                      </a:lnTo>
                      <a:lnTo>
                        <a:pt x="238" y="16"/>
                      </a:lnTo>
                      <a:lnTo>
                        <a:pt x="240" y="22"/>
                      </a:lnTo>
                      <a:lnTo>
                        <a:pt x="244" y="28"/>
                      </a:lnTo>
                      <a:lnTo>
                        <a:pt x="244" y="36"/>
                      </a:lnTo>
                      <a:lnTo>
                        <a:pt x="232" y="56"/>
                      </a:lnTo>
                      <a:lnTo>
                        <a:pt x="224" y="66"/>
                      </a:lnTo>
                      <a:lnTo>
                        <a:pt x="216" y="74"/>
                      </a:lnTo>
                      <a:lnTo>
                        <a:pt x="210" y="90"/>
                      </a:lnTo>
                      <a:lnTo>
                        <a:pt x="202" y="106"/>
                      </a:lnTo>
                      <a:lnTo>
                        <a:pt x="194" y="122"/>
                      </a:lnTo>
                      <a:lnTo>
                        <a:pt x="188" y="142"/>
                      </a:lnTo>
                      <a:lnTo>
                        <a:pt x="98" y="198"/>
                      </a:lnTo>
                      <a:lnTo>
                        <a:pt x="90" y="200"/>
                      </a:lnTo>
                      <a:lnTo>
                        <a:pt x="82" y="202"/>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7" name="Freeform 8">
                  <a:extLst>
                    <a:ext uri="{FF2B5EF4-FFF2-40B4-BE49-F238E27FC236}">
                      <a16:creationId xmlns:a16="http://schemas.microsoft.com/office/drawing/2014/main" id="{F38C5E27-3ABF-4F0D-BF05-38FA80EC2568}"/>
                    </a:ext>
                  </a:extLst>
                </p:cNvPr>
                <p:cNvSpPr>
                  <a:spLocks/>
                </p:cNvSpPr>
                <p:nvPr/>
              </p:nvSpPr>
              <p:spPr bwMode="auto">
                <a:xfrm>
                  <a:off x="370382" y="0"/>
                  <a:ext cx="7975600" cy="6213475"/>
                </a:xfrm>
                <a:custGeom>
                  <a:avLst/>
                  <a:gdLst>
                    <a:gd name="T0" fmla="*/ 3152 w 5024"/>
                    <a:gd name="T1" fmla="*/ 3764 h 3914"/>
                    <a:gd name="T2" fmla="*/ 2904 w 5024"/>
                    <a:gd name="T3" fmla="*/ 3696 h 3914"/>
                    <a:gd name="T4" fmla="*/ 2720 w 5024"/>
                    <a:gd name="T5" fmla="*/ 3612 h 3914"/>
                    <a:gd name="T6" fmla="*/ 2446 w 5024"/>
                    <a:gd name="T7" fmla="*/ 3668 h 3914"/>
                    <a:gd name="T8" fmla="*/ 2320 w 5024"/>
                    <a:gd name="T9" fmla="*/ 3792 h 3914"/>
                    <a:gd name="T10" fmla="*/ 2124 w 5024"/>
                    <a:gd name="T11" fmla="*/ 3656 h 3914"/>
                    <a:gd name="T12" fmla="*/ 1982 w 5024"/>
                    <a:gd name="T13" fmla="*/ 3478 h 3914"/>
                    <a:gd name="T14" fmla="*/ 2098 w 5024"/>
                    <a:gd name="T15" fmla="*/ 3086 h 3914"/>
                    <a:gd name="T16" fmla="*/ 1936 w 5024"/>
                    <a:gd name="T17" fmla="*/ 3024 h 3914"/>
                    <a:gd name="T18" fmla="*/ 1656 w 5024"/>
                    <a:gd name="T19" fmla="*/ 3038 h 3914"/>
                    <a:gd name="T20" fmla="*/ 1382 w 5024"/>
                    <a:gd name="T21" fmla="*/ 2958 h 3914"/>
                    <a:gd name="T22" fmla="*/ 1096 w 5024"/>
                    <a:gd name="T23" fmla="*/ 2970 h 3914"/>
                    <a:gd name="T24" fmla="*/ 828 w 5024"/>
                    <a:gd name="T25" fmla="*/ 2860 h 3914"/>
                    <a:gd name="T26" fmla="*/ 628 w 5024"/>
                    <a:gd name="T27" fmla="*/ 2666 h 3914"/>
                    <a:gd name="T28" fmla="*/ 312 w 5024"/>
                    <a:gd name="T29" fmla="*/ 2400 h 3914"/>
                    <a:gd name="T30" fmla="*/ 278 w 5024"/>
                    <a:gd name="T31" fmla="*/ 2192 h 3914"/>
                    <a:gd name="T32" fmla="*/ 262 w 5024"/>
                    <a:gd name="T33" fmla="*/ 1920 h 3914"/>
                    <a:gd name="T34" fmla="*/ 114 w 5024"/>
                    <a:gd name="T35" fmla="*/ 1734 h 3914"/>
                    <a:gd name="T36" fmla="*/ 86 w 5024"/>
                    <a:gd name="T37" fmla="*/ 1410 h 3914"/>
                    <a:gd name="T38" fmla="*/ 8 w 5024"/>
                    <a:gd name="T39" fmla="*/ 1272 h 3914"/>
                    <a:gd name="T40" fmla="*/ 254 w 5024"/>
                    <a:gd name="T41" fmla="*/ 1198 h 3914"/>
                    <a:gd name="T42" fmla="*/ 534 w 5024"/>
                    <a:gd name="T43" fmla="*/ 1158 h 3914"/>
                    <a:gd name="T44" fmla="*/ 724 w 5024"/>
                    <a:gd name="T45" fmla="*/ 820 h 3914"/>
                    <a:gd name="T46" fmla="*/ 994 w 5024"/>
                    <a:gd name="T47" fmla="*/ 664 h 3914"/>
                    <a:gd name="T48" fmla="*/ 1230 w 5024"/>
                    <a:gd name="T49" fmla="*/ 626 h 3914"/>
                    <a:gd name="T50" fmla="*/ 1456 w 5024"/>
                    <a:gd name="T51" fmla="*/ 530 h 3914"/>
                    <a:gd name="T52" fmla="*/ 1586 w 5024"/>
                    <a:gd name="T53" fmla="*/ 898 h 3914"/>
                    <a:gd name="T54" fmla="*/ 1986 w 5024"/>
                    <a:gd name="T55" fmla="*/ 1198 h 3914"/>
                    <a:gd name="T56" fmla="*/ 2578 w 5024"/>
                    <a:gd name="T57" fmla="*/ 1398 h 3914"/>
                    <a:gd name="T58" fmla="*/ 2920 w 5024"/>
                    <a:gd name="T59" fmla="*/ 1360 h 3914"/>
                    <a:gd name="T60" fmla="*/ 3282 w 5024"/>
                    <a:gd name="T61" fmla="*/ 1212 h 3914"/>
                    <a:gd name="T62" fmla="*/ 3368 w 5024"/>
                    <a:gd name="T63" fmla="*/ 1050 h 3914"/>
                    <a:gd name="T64" fmla="*/ 3636 w 5024"/>
                    <a:gd name="T65" fmla="*/ 882 h 3914"/>
                    <a:gd name="T66" fmla="*/ 3792 w 5024"/>
                    <a:gd name="T67" fmla="*/ 664 h 3914"/>
                    <a:gd name="T68" fmla="*/ 3554 w 5024"/>
                    <a:gd name="T69" fmla="*/ 718 h 3914"/>
                    <a:gd name="T70" fmla="*/ 3700 w 5024"/>
                    <a:gd name="T71" fmla="*/ 476 h 3914"/>
                    <a:gd name="T72" fmla="*/ 3790 w 5024"/>
                    <a:gd name="T73" fmla="*/ 138 h 3914"/>
                    <a:gd name="T74" fmla="*/ 4078 w 5024"/>
                    <a:gd name="T75" fmla="*/ 20 h 3914"/>
                    <a:gd name="T76" fmla="*/ 4372 w 5024"/>
                    <a:gd name="T77" fmla="*/ 288 h 3914"/>
                    <a:gd name="T78" fmla="*/ 4626 w 5024"/>
                    <a:gd name="T79" fmla="*/ 396 h 3914"/>
                    <a:gd name="T80" fmla="*/ 4950 w 5024"/>
                    <a:gd name="T81" fmla="*/ 342 h 3914"/>
                    <a:gd name="T82" fmla="*/ 4994 w 5024"/>
                    <a:gd name="T83" fmla="*/ 714 h 3914"/>
                    <a:gd name="T84" fmla="*/ 4884 w 5024"/>
                    <a:gd name="T85" fmla="*/ 896 h 3914"/>
                    <a:gd name="T86" fmla="*/ 4832 w 5024"/>
                    <a:gd name="T87" fmla="*/ 1116 h 3914"/>
                    <a:gd name="T88" fmla="*/ 4722 w 5024"/>
                    <a:gd name="T89" fmla="*/ 1230 h 3914"/>
                    <a:gd name="T90" fmla="*/ 4482 w 5024"/>
                    <a:gd name="T91" fmla="*/ 1412 h 3914"/>
                    <a:gd name="T92" fmla="*/ 4206 w 5024"/>
                    <a:gd name="T93" fmla="*/ 1678 h 3914"/>
                    <a:gd name="T94" fmla="*/ 4196 w 5024"/>
                    <a:gd name="T95" fmla="*/ 1430 h 3914"/>
                    <a:gd name="T96" fmla="*/ 3866 w 5024"/>
                    <a:gd name="T97" fmla="*/ 1690 h 3914"/>
                    <a:gd name="T98" fmla="*/ 3988 w 5024"/>
                    <a:gd name="T99" fmla="*/ 1796 h 3914"/>
                    <a:gd name="T100" fmla="*/ 4328 w 5024"/>
                    <a:gd name="T101" fmla="*/ 1834 h 3914"/>
                    <a:gd name="T102" fmla="*/ 4100 w 5024"/>
                    <a:gd name="T103" fmla="*/ 2054 h 3914"/>
                    <a:gd name="T104" fmla="*/ 4268 w 5024"/>
                    <a:gd name="T105" fmla="*/ 2378 h 3914"/>
                    <a:gd name="T106" fmla="*/ 4384 w 5024"/>
                    <a:gd name="T107" fmla="*/ 2538 h 3914"/>
                    <a:gd name="T108" fmla="*/ 4424 w 5024"/>
                    <a:gd name="T109" fmla="*/ 2668 h 3914"/>
                    <a:gd name="T110" fmla="*/ 4380 w 5024"/>
                    <a:gd name="T111" fmla="*/ 2774 h 3914"/>
                    <a:gd name="T112" fmla="*/ 4282 w 5024"/>
                    <a:gd name="T113" fmla="*/ 3048 h 3914"/>
                    <a:gd name="T114" fmla="*/ 4242 w 5024"/>
                    <a:gd name="T115" fmla="*/ 3212 h 3914"/>
                    <a:gd name="T116" fmla="*/ 4136 w 5024"/>
                    <a:gd name="T117" fmla="*/ 3370 h 3914"/>
                    <a:gd name="T118" fmla="*/ 3930 w 5024"/>
                    <a:gd name="T119" fmla="*/ 3558 h 3914"/>
                    <a:gd name="T120" fmla="*/ 3726 w 5024"/>
                    <a:gd name="T121" fmla="*/ 3658 h 3914"/>
                    <a:gd name="T122" fmla="*/ 3512 w 5024"/>
                    <a:gd name="T123" fmla="*/ 3730 h 3914"/>
                    <a:gd name="T124" fmla="*/ 3288 w 5024"/>
                    <a:gd name="T125" fmla="*/ 3834 h 391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024" h="3914">
                      <a:moveTo>
                        <a:pt x="3272" y="3914"/>
                      </a:moveTo>
                      <a:lnTo>
                        <a:pt x="3272" y="3914"/>
                      </a:lnTo>
                      <a:lnTo>
                        <a:pt x="3258" y="3900"/>
                      </a:lnTo>
                      <a:lnTo>
                        <a:pt x="3250" y="3888"/>
                      </a:lnTo>
                      <a:lnTo>
                        <a:pt x="3246" y="3878"/>
                      </a:lnTo>
                      <a:lnTo>
                        <a:pt x="3242" y="3866"/>
                      </a:lnTo>
                      <a:lnTo>
                        <a:pt x="3216" y="3828"/>
                      </a:lnTo>
                      <a:lnTo>
                        <a:pt x="3216" y="3810"/>
                      </a:lnTo>
                      <a:lnTo>
                        <a:pt x="3216" y="3796"/>
                      </a:lnTo>
                      <a:lnTo>
                        <a:pt x="3218" y="3790"/>
                      </a:lnTo>
                      <a:lnTo>
                        <a:pt x="3222" y="3784"/>
                      </a:lnTo>
                      <a:lnTo>
                        <a:pt x="3226" y="3780"/>
                      </a:lnTo>
                      <a:lnTo>
                        <a:pt x="3234" y="3776"/>
                      </a:lnTo>
                      <a:lnTo>
                        <a:pt x="3236" y="3770"/>
                      </a:lnTo>
                      <a:lnTo>
                        <a:pt x="3226" y="3770"/>
                      </a:lnTo>
                      <a:lnTo>
                        <a:pt x="3218" y="3772"/>
                      </a:lnTo>
                      <a:lnTo>
                        <a:pt x="3208" y="3776"/>
                      </a:lnTo>
                      <a:lnTo>
                        <a:pt x="3198" y="3782"/>
                      </a:lnTo>
                      <a:lnTo>
                        <a:pt x="3188" y="3790"/>
                      </a:lnTo>
                      <a:lnTo>
                        <a:pt x="3156" y="3790"/>
                      </a:lnTo>
                      <a:lnTo>
                        <a:pt x="3152" y="3764"/>
                      </a:lnTo>
                      <a:lnTo>
                        <a:pt x="3138" y="3758"/>
                      </a:lnTo>
                      <a:lnTo>
                        <a:pt x="3132" y="3752"/>
                      </a:lnTo>
                      <a:lnTo>
                        <a:pt x="3130" y="3746"/>
                      </a:lnTo>
                      <a:lnTo>
                        <a:pt x="3126" y="3740"/>
                      </a:lnTo>
                      <a:lnTo>
                        <a:pt x="3122" y="3742"/>
                      </a:lnTo>
                      <a:lnTo>
                        <a:pt x="3120" y="3744"/>
                      </a:lnTo>
                      <a:lnTo>
                        <a:pt x="3118" y="3750"/>
                      </a:lnTo>
                      <a:lnTo>
                        <a:pt x="3116" y="3760"/>
                      </a:lnTo>
                      <a:lnTo>
                        <a:pt x="3114" y="3770"/>
                      </a:lnTo>
                      <a:lnTo>
                        <a:pt x="3102" y="3770"/>
                      </a:lnTo>
                      <a:lnTo>
                        <a:pt x="3100" y="3768"/>
                      </a:lnTo>
                      <a:lnTo>
                        <a:pt x="3094" y="3766"/>
                      </a:lnTo>
                      <a:lnTo>
                        <a:pt x="3086" y="3768"/>
                      </a:lnTo>
                      <a:lnTo>
                        <a:pt x="3076" y="3770"/>
                      </a:lnTo>
                      <a:lnTo>
                        <a:pt x="3070" y="3774"/>
                      </a:lnTo>
                      <a:lnTo>
                        <a:pt x="3040" y="3772"/>
                      </a:lnTo>
                      <a:lnTo>
                        <a:pt x="3012" y="3768"/>
                      </a:lnTo>
                      <a:lnTo>
                        <a:pt x="2986" y="3764"/>
                      </a:lnTo>
                      <a:lnTo>
                        <a:pt x="2962" y="3762"/>
                      </a:lnTo>
                      <a:lnTo>
                        <a:pt x="2952" y="3756"/>
                      </a:lnTo>
                      <a:lnTo>
                        <a:pt x="2944" y="3748"/>
                      </a:lnTo>
                      <a:lnTo>
                        <a:pt x="2928" y="3730"/>
                      </a:lnTo>
                      <a:lnTo>
                        <a:pt x="2904" y="3696"/>
                      </a:lnTo>
                      <a:lnTo>
                        <a:pt x="2904" y="3674"/>
                      </a:lnTo>
                      <a:lnTo>
                        <a:pt x="2914" y="3654"/>
                      </a:lnTo>
                      <a:lnTo>
                        <a:pt x="2918" y="3644"/>
                      </a:lnTo>
                      <a:lnTo>
                        <a:pt x="2920" y="3634"/>
                      </a:lnTo>
                      <a:lnTo>
                        <a:pt x="2898" y="3620"/>
                      </a:lnTo>
                      <a:lnTo>
                        <a:pt x="2868" y="3618"/>
                      </a:lnTo>
                      <a:lnTo>
                        <a:pt x="2834" y="3614"/>
                      </a:lnTo>
                      <a:lnTo>
                        <a:pt x="2818" y="3610"/>
                      </a:lnTo>
                      <a:lnTo>
                        <a:pt x="2804" y="3604"/>
                      </a:lnTo>
                      <a:lnTo>
                        <a:pt x="2792" y="3598"/>
                      </a:lnTo>
                      <a:lnTo>
                        <a:pt x="2786" y="3590"/>
                      </a:lnTo>
                      <a:lnTo>
                        <a:pt x="2780" y="3574"/>
                      </a:lnTo>
                      <a:lnTo>
                        <a:pt x="2774" y="3572"/>
                      </a:lnTo>
                      <a:lnTo>
                        <a:pt x="2764" y="3574"/>
                      </a:lnTo>
                      <a:lnTo>
                        <a:pt x="2756" y="3576"/>
                      </a:lnTo>
                      <a:lnTo>
                        <a:pt x="2748" y="3580"/>
                      </a:lnTo>
                      <a:lnTo>
                        <a:pt x="2740" y="3584"/>
                      </a:lnTo>
                      <a:lnTo>
                        <a:pt x="2734" y="3590"/>
                      </a:lnTo>
                      <a:lnTo>
                        <a:pt x="2728" y="3598"/>
                      </a:lnTo>
                      <a:lnTo>
                        <a:pt x="2720" y="3612"/>
                      </a:lnTo>
                      <a:lnTo>
                        <a:pt x="2708" y="3622"/>
                      </a:lnTo>
                      <a:lnTo>
                        <a:pt x="2698" y="3632"/>
                      </a:lnTo>
                      <a:lnTo>
                        <a:pt x="2660" y="3632"/>
                      </a:lnTo>
                      <a:lnTo>
                        <a:pt x="2656" y="3640"/>
                      </a:lnTo>
                      <a:lnTo>
                        <a:pt x="2646" y="3650"/>
                      </a:lnTo>
                      <a:lnTo>
                        <a:pt x="2630" y="3664"/>
                      </a:lnTo>
                      <a:lnTo>
                        <a:pt x="2606" y="3666"/>
                      </a:lnTo>
                      <a:lnTo>
                        <a:pt x="2590" y="3648"/>
                      </a:lnTo>
                      <a:lnTo>
                        <a:pt x="2586" y="3642"/>
                      </a:lnTo>
                      <a:lnTo>
                        <a:pt x="2580" y="3642"/>
                      </a:lnTo>
                      <a:lnTo>
                        <a:pt x="2574" y="3642"/>
                      </a:lnTo>
                      <a:lnTo>
                        <a:pt x="2566" y="3646"/>
                      </a:lnTo>
                      <a:lnTo>
                        <a:pt x="2550" y="3654"/>
                      </a:lnTo>
                      <a:lnTo>
                        <a:pt x="2540" y="3660"/>
                      </a:lnTo>
                      <a:lnTo>
                        <a:pt x="2516" y="3658"/>
                      </a:lnTo>
                      <a:lnTo>
                        <a:pt x="2504" y="3648"/>
                      </a:lnTo>
                      <a:lnTo>
                        <a:pt x="2494" y="3640"/>
                      </a:lnTo>
                      <a:lnTo>
                        <a:pt x="2484" y="3636"/>
                      </a:lnTo>
                      <a:lnTo>
                        <a:pt x="2474" y="3636"/>
                      </a:lnTo>
                      <a:lnTo>
                        <a:pt x="2446" y="3668"/>
                      </a:lnTo>
                      <a:lnTo>
                        <a:pt x="2420" y="3670"/>
                      </a:lnTo>
                      <a:lnTo>
                        <a:pt x="2404" y="3660"/>
                      </a:lnTo>
                      <a:lnTo>
                        <a:pt x="2398" y="3656"/>
                      </a:lnTo>
                      <a:lnTo>
                        <a:pt x="2392" y="3656"/>
                      </a:lnTo>
                      <a:lnTo>
                        <a:pt x="2384" y="3664"/>
                      </a:lnTo>
                      <a:lnTo>
                        <a:pt x="2382" y="3668"/>
                      </a:lnTo>
                      <a:lnTo>
                        <a:pt x="2380" y="3684"/>
                      </a:lnTo>
                      <a:lnTo>
                        <a:pt x="2388" y="3698"/>
                      </a:lnTo>
                      <a:lnTo>
                        <a:pt x="2394" y="3708"/>
                      </a:lnTo>
                      <a:lnTo>
                        <a:pt x="2396" y="3722"/>
                      </a:lnTo>
                      <a:lnTo>
                        <a:pt x="2396" y="3744"/>
                      </a:lnTo>
                      <a:lnTo>
                        <a:pt x="2396" y="3756"/>
                      </a:lnTo>
                      <a:lnTo>
                        <a:pt x="2396" y="3768"/>
                      </a:lnTo>
                      <a:lnTo>
                        <a:pt x="2404" y="3796"/>
                      </a:lnTo>
                      <a:lnTo>
                        <a:pt x="2404" y="3816"/>
                      </a:lnTo>
                      <a:lnTo>
                        <a:pt x="2394" y="3828"/>
                      </a:lnTo>
                      <a:lnTo>
                        <a:pt x="2372" y="3828"/>
                      </a:lnTo>
                      <a:lnTo>
                        <a:pt x="2320" y="3792"/>
                      </a:lnTo>
                      <a:lnTo>
                        <a:pt x="2320" y="3742"/>
                      </a:lnTo>
                      <a:lnTo>
                        <a:pt x="2316" y="3738"/>
                      </a:lnTo>
                      <a:lnTo>
                        <a:pt x="2310" y="3736"/>
                      </a:lnTo>
                      <a:lnTo>
                        <a:pt x="2302" y="3734"/>
                      </a:lnTo>
                      <a:lnTo>
                        <a:pt x="2280" y="3752"/>
                      </a:lnTo>
                      <a:lnTo>
                        <a:pt x="2268" y="3762"/>
                      </a:lnTo>
                      <a:lnTo>
                        <a:pt x="2258" y="3770"/>
                      </a:lnTo>
                      <a:lnTo>
                        <a:pt x="2250" y="3770"/>
                      </a:lnTo>
                      <a:lnTo>
                        <a:pt x="2244" y="3764"/>
                      </a:lnTo>
                      <a:lnTo>
                        <a:pt x="2238" y="3760"/>
                      </a:lnTo>
                      <a:lnTo>
                        <a:pt x="2228" y="3756"/>
                      </a:lnTo>
                      <a:lnTo>
                        <a:pt x="2214" y="3738"/>
                      </a:lnTo>
                      <a:lnTo>
                        <a:pt x="2208" y="3730"/>
                      </a:lnTo>
                      <a:lnTo>
                        <a:pt x="2202" y="3726"/>
                      </a:lnTo>
                      <a:lnTo>
                        <a:pt x="2182" y="3700"/>
                      </a:lnTo>
                      <a:lnTo>
                        <a:pt x="2160" y="3698"/>
                      </a:lnTo>
                      <a:lnTo>
                        <a:pt x="2144" y="3694"/>
                      </a:lnTo>
                      <a:lnTo>
                        <a:pt x="2134" y="3688"/>
                      </a:lnTo>
                      <a:lnTo>
                        <a:pt x="2128" y="3678"/>
                      </a:lnTo>
                      <a:lnTo>
                        <a:pt x="2124" y="3668"/>
                      </a:lnTo>
                      <a:lnTo>
                        <a:pt x="2124" y="3656"/>
                      </a:lnTo>
                      <a:lnTo>
                        <a:pt x="2124" y="3622"/>
                      </a:lnTo>
                      <a:lnTo>
                        <a:pt x="2132" y="3604"/>
                      </a:lnTo>
                      <a:lnTo>
                        <a:pt x="2130" y="3582"/>
                      </a:lnTo>
                      <a:lnTo>
                        <a:pt x="2094" y="3570"/>
                      </a:lnTo>
                      <a:lnTo>
                        <a:pt x="2088" y="3564"/>
                      </a:lnTo>
                      <a:lnTo>
                        <a:pt x="2088" y="3544"/>
                      </a:lnTo>
                      <a:lnTo>
                        <a:pt x="2086" y="3542"/>
                      </a:lnTo>
                      <a:lnTo>
                        <a:pt x="2084" y="3540"/>
                      </a:lnTo>
                      <a:lnTo>
                        <a:pt x="2082" y="3530"/>
                      </a:lnTo>
                      <a:lnTo>
                        <a:pt x="2078" y="3516"/>
                      </a:lnTo>
                      <a:lnTo>
                        <a:pt x="2064" y="3486"/>
                      </a:lnTo>
                      <a:lnTo>
                        <a:pt x="2060" y="3468"/>
                      </a:lnTo>
                      <a:lnTo>
                        <a:pt x="2054" y="3460"/>
                      </a:lnTo>
                      <a:lnTo>
                        <a:pt x="2050" y="3458"/>
                      </a:lnTo>
                      <a:lnTo>
                        <a:pt x="2046" y="3456"/>
                      </a:lnTo>
                      <a:lnTo>
                        <a:pt x="2036" y="3456"/>
                      </a:lnTo>
                      <a:lnTo>
                        <a:pt x="1994" y="3478"/>
                      </a:lnTo>
                      <a:lnTo>
                        <a:pt x="1982" y="3478"/>
                      </a:lnTo>
                      <a:lnTo>
                        <a:pt x="1974" y="3476"/>
                      </a:lnTo>
                      <a:lnTo>
                        <a:pt x="1968" y="3474"/>
                      </a:lnTo>
                      <a:lnTo>
                        <a:pt x="1964" y="3470"/>
                      </a:lnTo>
                      <a:lnTo>
                        <a:pt x="1964" y="3372"/>
                      </a:lnTo>
                      <a:lnTo>
                        <a:pt x="1972" y="3352"/>
                      </a:lnTo>
                      <a:lnTo>
                        <a:pt x="1980" y="3336"/>
                      </a:lnTo>
                      <a:lnTo>
                        <a:pt x="1992" y="3322"/>
                      </a:lnTo>
                      <a:lnTo>
                        <a:pt x="2002" y="3308"/>
                      </a:lnTo>
                      <a:lnTo>
                        <a:pt x="2016" y="3296"/>
                      </a:lnTo>
                      <a:lnTo>
                        <a:pt x="2030" y="3284"/>
                      </a:lnTo>
                      <a:lnTo>
                        <a:pt x="2064" y="3260"/>
                      </a:lnTo>
                      <a:lnTo>
                        <a:pt x="2068" y="3258"/>
                      </a:lnTo>
                      <a:lnTo>
                        <a:pt x="2070" y="3254"/>
                      </a:lnTo>
                      <a:lnTo>
                        <a:pt x="2074" y="3236"/>
                      </a:lnTo>
                      <a:lnTo>
                        <a:pt x="2074" y="3210"/>
                      </a:lnTo>
                      <a:lnTo>
                        <a:pt x="2080" y="3192"/>
                      </a:lnTo>
                      <a:lnTo>
                        <a:pt x="2084" y="3176"/>
                      </a:lnTo>
                      <a:lnTo>
                        <a:pt x="2084" y="3146"/>
                      </a:lnTo>
                      <a:lnTo>
                        <a:pt x="2088" y="3128"/>
                      </a:lnTo>
                      <a:lnTo>
                        <a:pt x="2092" y="3122"/>
                      </a:lnTo>
                      <a:lnTo>
                        <a:pt x="2096" y="3116"/>
                      </a:lnTo>
                      <a:lnTo>
                        <a:pt x="2098" y="3086"/>
                      </a:lnTo>
                      <a:lnTo>
                        <a:pt x="2092" y="3076"/>
                      </a:lnTo>
                      <a:lnTo>
                        <a:pt x="2086" y="3068"/>
                      </a:lnTo>
                      <a:lnTo>
                        <a:pt x="2070" y="3056"/>
                      </a:lnTo>
                      <a:lnTo>
                        <a:pt x="2058" y="3046"/>
                      </a:lnTo>
                      <a:lnTo>
                        <a:pt x="2052" y="3040"/>
                      </a:lnTo>
                      <a:lnTo>
                        <a:pt x="2048" y="3034"/>
                      </a:lnTo>
                      <a:lnTo>
                        <a:pt x="2048" y="2998"/>
                      </a:lnTo>
                      <a:lnTo>
                        <a:pt x="2044" y="2998"/>
                      </a:lnTo>
                      <a:lnTo>
                        <a:pt x="2036" y="2982"/>
                      </a:lnTo>
                      <a:lnTo>
                        <a:pt x="2026" y="2970"/>
                      </a:lnTo>
                      <a:lnTo>
                        <a:pt x="2010" y="2950"/>
                      </a:lnTo>
                      <a:lnTo>
                        <a:pt x="1990" y="2950"/>
                      </a:lnTo>
                      <a:lnTo>
                        <a:pt x="1974" y="2966"/>
                      </a:lnTo>
                      <a:lnTo>
                        <a:pt x="1974" y="2980"/>
                      </a:lnTo>
                      <a:lnTo>
                        <a:pt x="1972" y="2996"/>
                      </a:lnTo>
                      <a:lnTo>
                        <a:pt x="1968" y="3012"/>
                      </a:lnTo>
                      <a:lnTo>
                        <a:pt x="1964" y="3018"/>
                      </a:lnTo>
                      <a:lnTo>
                        <a:pt x="1960" y="3024"/>
                      </a:lnTo>
                      <a:lnTo>
                        <a:pt x="1936" y="3024"/>
                      </a:lnTo>
                      <a:lnTo>
                        <a:pt x="1918" y="3016"/>
                      </a:lnTo>
                      <a:lnTo>
                        <a:pt x="1906" y="3008"/>
                      </a:lnTo>
                      <a:lnTo>
                        <a:pt x="1902" y="3002"/>
                      </a:lnTo>
                      <a:lnTo>
                        <a:pt x="1898" y="2998"/>
                      </a:lnTo>
                      <a:lnTo>
                        <a:pt x="1896" y="2990"/>
                      </a:lnTo>
                      <a:lnTo>
                        <a:pt x="1896" y="2982"/>
                      </a:lnTo>
                      <a:lnTo>
                        <a:pt x="1878" y="2974"/>
                      </a:lnTo>
                      <a:lnTo>
                        <a:pt x="1862" y="2968"/>
                      </a:lnTo>
                      <a:lnTo>
                        <a:pt x="1838" y="2960"/>
                      </a:lnTo>
                      <a:lnTo>
                        <a:pt x="1826" y="2946"/>
                      </a:lnTo>
                      <a:lnTo>
                        <a:pt x="1810" y="2946"/>
                      </a:lnTo>
                      <a:lnTo>
                        <a:pt x="1792" y="2960"/>
                      </a:lnTo>
                      <a:lnTo>
                        <a:pt x="1774" y="2972"/>
                      </a:lnTo>
                      <a:lnTo>
                        <a:pt x="1738" y="2996"/>
                      </a:lnTo>
                      <a:lnTo>
                        <a:pt x="1726" y="2998"/>
                      </a:lnTo>
                      <a:lnTo>
                        <a:pt x="1718" y="3000"/>
                      </a:lnTo>
                      <a:lnTo>
                        <a:pt x="1712" y="3004"/>
                      </a:lnTo>
                      <a:lnTo>
                        <a:pt x="1706" y="3008"/>
                      </a:lnTo>
                      <a:lnTo>
                        <a:pt x="1698" y="3020"/>
                      </a:lnTo>
                      <a:lnTo>
                        <a:pt x="1688" y="3034"/>
                      </a:lnTo>
                      <a:lnTo>
                        <a:pt x="1664" y="3036"/>
                      </a:lnTo>
                      <a:lnTo>
                        <a:pt x="1656" y="3038"/>
                      </a:lnTo>
                      <a:lnTo>
                        <a:pt x="1650" y="3042"/>
                      </a:lnTo>
                      <a:lnTo>
                        <a:pt x="1640" y="3054"/>
                      </a:lnTo>
                      <a:lnTo>
                        <a:pt x="1624" y="3072"/>
                      </a:lnTo>
                      <a:lnTo>
                        <a:pt x="1614" y="3078"/>
                      </a:lnTo>
                      <a:lnTo>
                        <a:pt x="1600" y="3082"/>
                      </a:lnTo>
                      <a:lnTo>
                        <a:pt x="1576" y="3086"/>
                      </a:lnTo>
                      <a:lnTo>
                        <a:pt x="1574" y="3092"/>
                      </a:lnTo>
                      <a:lnTo>
                        <a:pt x="1472" y="3088"/>
                      </a:lnTo>
                      <a:lnTo>
                        <a:pt x="1454" y="3090"/>
                      </a:lnTo>
                      <a:lnTo>
                        <a:pt x="1436" y="3090"/>
                      </a:lnTo>
                      <a:lnTo>
                        <a:pt x="1428" y="3088"/>
                      </a:lnTo>
                      <a:lnTo>
                        <a:pt x="1422" y="3086"/>
                      </a:lnTo>
                      <a:lnTo>
                        <a:pt x="1416" y="3082"/>
                      </a:lnTo>
                      <a:lnTo>
                        <a:pt x="1410" y="3076"/>
                      </a:lnTo>
                      <a:lnTo>
                        <a:pt x="1410" y="3058"/>
                      </a:lnTo>
                      <a:lnTo>
                        <a:pt x="1430" y="3012"/>
                      </a:lnTo>
                      <a:lnTo>
                        <a:pt x="1416" y="3008"/>
                      </a:lnTo>
                      <a:lnTo>
                        <a:pt x="1406" y="3000"/>
                      </a:lnTo>
                      <a:lnTo>
                        <a:pt x="1390" y="2988"/>
                      </a:lnTo>
                      <a:lnTo>
                        <a:pt x="1382" y="2958"/>
                      </a:lnTo>
                      <a:lnTo>
                        <a:pt x="1354" y="2956"/>
                      </a:lnTo>
                      <a:lnTo>
                        <a:pt x="1330" y="2950"/>
                      </a:lnTo>
                      <a:lnTo>
                        <a:pt x="1312" y="2930"/>
                      </a:lnTo>
                      <a:lnTo>
                        <a:pt x="1274" y="2914"/>
                      </a:lnTo>
                      <a:lnTo>
                        <a:pt x="1252" y="2902"/>
                      </a:lnTo>
                      <a:lnTo>
                        <a:pt x="1244" y="2898"/>
                      </a:lnTo>
                      <a:lnTo>
                        <a:pt x="1234" y="2894"/>
                      </a:lnTo>
                      <a:lnTo>
                        <a:pt x="1224" y="2894"/>
                      </a:lnTo>
                      <a:lnTo>
                        <a:pt x="1216" y="2898"/>
                      </a:lnTo>
                      <a:lnTo>
                        <a:pt x="1208" y="2904"/>
                      </a:lnTo>
                      <a:lnTo>
                        <a:pt x="1202" y="2914"/>
                      </a:lnTo>
                      <a:lnTo>
                        <a:pt x="1172" y="2928"/>
                      </a:lnTo>
                      <a:lnTo>
                        <a:pt x="1160" y="2940"/>
                      </a:lnTo>
                      <a:lnTo>
                        <a:pt x="1144" y="2996"/>
                      </a:lnTo>
                      <a:lnTo>
                        <a:pt x="1122" y="2996"/>
                      </a:lnTo>
                      <a:lnTo>
                        <a:pt x="1110" y="2990"/>
                      </a:lnTo>
                      <a:lnTo>
                        <a:pt x="1102" y="2984"/>
                      </a:lnTo>
                      <a:lnTo>
                        <a:pt x="1098" y="2978"/>
                      </a:lnTo>
                      <a:lnTo>
                        <a:pt x="1096" y="2970"/>
                      </a:lnTo>
                      <a:lnTo>
                        <a:pt x="1094" y="2962"/>
                      </a:lnTo>
                      <a:lnTo>
                        <a:pt x="1094" y="2954"/>
                      </a:lnTo>
                      <a:lnTo>
                        <a:pt x="1094" y="2938"/>
                      </a:lnTo>
                      <a:lnTo>
                        <a:pt x="1106" y="2904"/>
                      </a:lnTo>
                      <a:lnTo>
                        <a:pt x="1100" y="2896"/>
                      </a:lnTo>
                      <a:lnTo>
                        <a:pt x="1098" y="2894"/>
                      </a:lnTo>
                      <a:lnTo>
                        <a:pt x="1094" y="2892"/>
                      </a:lnTo>
                      <a:lnTo>
                        <a:pt x="1068" y="2894"/>
                      </a:lnTo>
                      <a:lnTo>
                        <a:pt x="1046" y="2900"/>
                      </a:lnTo>
                      <a:lnTo>
                        <a:pt x="1024" y="2906"/>
                      </a:lnTo>
                      <a:lnTo>
                        <a:pt x="1004" y="2914"/>
                      </a:lnTo>
                      <a:lnTo>
                        <a:pt x="998" y="2918"/>
                      </a:lnTo>
                      <a:lnTo>
                        <a:pt x="992" y="2920"/>
                      </a:lnTo>
                      <a:lnTo>
                        <a:pt x="984" y="2920"/>
                      </a:lnTo>
                      <a:lnTo>
                        <a:pt x="976" y="2918"/>
                      </a:lnTo>
                      <a:lnTo>
                        <a:pt x="964" y="2914"/>
                      </a:lnTo>
                      <a:lnTo>
                        <a:pt x="956" y="2912"/>
                      </a:lnTo>
                      <a:lnTo>
                        <a:pt x="918" y="2866"/>
                      </a:lnTo>
                      <a:lnTo>
                        <a:pt x="840" y="2866"/>
                      </a:lnTo>
                      <a:lnTo>
                        <a:pt x="828" y="2860"/>
                      </a:lnTo>
                      <a:lnTo>
                        <a:pt x="820" y="2844"/>
                      </a:lnTo>
                      <a:lnTo>
                        <a:pt x="814" y="2830"/>
                      </a:lnTo>
                      <a:lnTo>
                        <a:pt x="808" y="2818"/>
                      </a:lnTo>
                      <a:lnTo>
                        <a:pt x="804" y="2808"/>
                      </a:lnTo>
                      <a:lnTo>
                        <a:pt x="792" y="2804"/>
                      </a:lnTo>
                      <a:lnTo>
                        <a:pt x="784" y="2800"/>
                      </a:lnTo>
                      <a:lnTo>
                        <a:pt x="778" y="2794"/>
                      </a:lnTo>
                      <a:lnTo>
                        <a:pt x="776" y="2788"/>
                      </a:lnTo>
                      <a:lnTo>
                        <a:pt x="750" y="2774"/>
                      </a:lnTo>
                      <a:lnTo>
                        <a:pt x="744" y="2772"/>
                      </a:lnTo>
                      <a:lnTo>
                        <a:pt x="736" y="2770"/>
                      </a:lnTo>
                      <a:lnTo>
                        <a:pt x="728" y="2772"/>
                      </a:lnTo>
                      <a:lnTo>
                        <a:pt x="700" y="2750"/>
                      </a:lnTo>
                      <a:lnTo>
                        <a:pt x="690" y="2740"/>
                      </a:lnTo>
                      <a:lnTo>
                        <a:pt x="684" y="2728"/>
                      </a:lnTo>
                      <a:lnTo>
                        <a:pt x="680" y="2716"/>
                      </a:lnTo>
                      <a:lnTo>
                        <a:pt x="678" y="2706"/>
                      </a:lnTo>
                      <a:lnTo>
                        <a:pt x="676" y="2684"/>
                      </a:lnTo>
                      <a:lnTo>
                        <a:pt x="674" y="2674"/>
                      </a:lnTo>
                      <a:lnTo>
                        <a:pt x="672" y="2664"/>
                      </a:lnTo>
                      <a:lnTo>
                        <a:pt x="628" y="2666"/>
                      </a:lnTo>
                      <a:lnTo>
                        <a:pt x="610" y="2658"/>
                      </a:lnTo>
                      <a:lnTo>
                        <a:pt x="600" y="2650"/>
                      </a:lnTo>
                      <a:lnTo>
                        <a:pt x="596" y="2642"/>
                      </a:lnTo>
                      <a:lnTo>
                        <a:pt x="592" y="2630"/>
                      </a:lnTo>
                      <a:lnTo>
                        <a:pt x="580" y="2610"/>
                      </a:lnTo>
                      <a:lnTo>
                        <a:pt x="520" y="2566"/>
                      </a:lnTo>
                      <a:lnTo>
                        <a:pt x="486" y="2510"/>
                      </a:lnTo>
                      <a:lnTo>
                        <a:pt x="470" y="2512"/>
                      </a:lnTo>
                      <a:lnTo>
                        <a:pt x="456" y="2516"/>
                      </a:lnTo>
                      <a:lnTo>
                        <a:pt x="444" y="2522"/>
                      </a:lnTo>
                      <a:lnTo>
                        <a:pt x="434" y="2530"/>
                      </a:lnTo>
                      <a:lnTo>
                        <a:pt x="386" y="2530"/>
                      </a:lnTo>
                      <a:lnTo>
                        <a:pt x="374" y="2520"/>
                      </a:lnTo>
                      <a:lnTo>
                        <a:pt x="366" y="2512"/>
                      </a:lnTo>
                      <a:lnTo>
                        <a:pt x="354" y="2496"/>
                      </a:lnTo>
                      <a:lnTo>
                        <a:pt x="346" y="2478"/>
                      </a:lnTo>
                      <a:lnTo>
                        <a:pt x="344" y="2464"/>
                      </a:lnTo>
                      <a:lnTo>
                        <a:pt x="342" y="2454"/>
                      </a:lnTo>
                      <a:lnTo>
                        <a:pt x="332" y="2434"/>
                      </a:lnTo>
                      <a:lnTo>
                        <a:pt x="312" y="2400"/>
                      </a:lnTo>
                      <a:lnTo>
                        <a:pt x="258" y="2368"/>
                      </a:lnTo>
                      <a:lnTo>
                        <a:pt x="226" y="2356"/>
                      </a:lnTo>
                      <a:lnTo>
                        <a:pt x="212" y="2350"/>
                      </a:lnTo>
                      <a:lnTo>
                        <a:pt x="202" y="2344"/>
                      </a:lnTo>
                      <a:lnTo>
                        <a:pt x="198" y="2334"/>
                      </a:lnTo>
                      <a:lnTo>
                        <a:pt x="198" y="2326"/>
                      </a:lnTo>
                      <a:lnTo>
                        <a:pt x="198" y="2318"/>
                      </a:lnTo>
                      <a:lnTo>
                        <a:pt x="200" y="2310"/>
                      </a:lnTo>
                      <a:lnTo>
                        <a:pt x="208" y="2296"/>
                      </a:lnTo>
                      <a:lnTo>
                        <a:pt x="220" y="2284"/>
                      </a:lnTo>
                      <a:lnTo>
                        <a:pt x="224" y="2210"/>
                      </a:lnTo>
                      <a:lnTo>
                        <a:pt x="214" y="2184"/>
                      </a:lnTo>
                      <a:lnTo>
                        <a:pt x="214" y="2174"/>
                      </a:lnTo>
                      <a:lnTo>
                        <a:pt x="214" y="2168"/>
                      </a:lnTo>
                      <a:lnTo>
                        <a:pt x="218" y="2164"/>
                      </a:lnTo>
                      <a:lnTo>
                        <a:pt x="224" y="2162"/>
                      </a:lnTo>
                      <a:lnTo>
                        <a:pt x="236" y="2160"/>
                      </a:lnTo>
                      <a:lnTo>
                        <a:pt x="252" y="2160"/>
                      </a:lnTo>
                      <a:lnTo>
                        <a:pt x="260" y="2166"/>
                      </a:lnTo>
                      <a:lnTo>
                        <a:pt x="264" y="2170"/>
                      </a:lnTo>
                      <a:lnTo>
                        <a:pt x="270" y="2178"/>
                      </a:lnTo>
                      <a:lnTo>
                        <a:pt x="278" y="2192"/>
                      </a:lnTo>
                      <a:lnTo>
                        <a:pt x="290" y="2196"/>
                      </a:lnTo>
                      <a:lnTo>
                        <a:pt x="296" y="2188"/>
                      </a:lnTo>
                      <a:lnTo>
                        <a:pt x="298" y="2180"/>
                      </a:lnTo>
                      <a:lnTo>
                        <a:pt x="300" y="2168"/>
                      </a:lnTo>
                      <a:lnTo>
                        <a:pt x="302" y="2158"/>
                      </a:lnTo>
                      <a:lnTo>
                        <a:pt x="300" y="2136"/>
                      </a:lnTo>
                      <a:lnTo>
                        <a:pt x="300" y="2118"/>
                      </a:lnTo>
                      <a:lnTo>
                        <a:pt x="278" y="2052"/>
                      </a:lnTo>
                      <a:lnTo>
                        <a:pt x="278" y="2024"/>
                      </a:lnTo>
                      <a:lnTo>
                        <a:pt x="280" y="2008"/>
                      </a:lnTo>
                      <a:lnTo>
                        <a:pt x="282" y="2000"/>
                      </a:lnTo>
                      <a:lnTo>
                        <a:pt x="286" y="1994"/>
                      </a:lnTo>
                      <a:lnTo>
                        <a:pt x="300" y="1978"/>
                      </a:lnTo>
                      <a:lnTo>
                        <a:pt x="308" y="1964"/>
                      </a:lnTo>
                      <a:lnTo>
                        <a:pt x="308" y="1956"/>
                      </a:lnTo>
                      <a:lnTo>
                        <a:pt x="272" y="1932"/>
                      </a:lnTo>
                      <a:lnTo>
                        <a:pt x="268" y="1930"/>
                      </a:lnTo>
                      <a:lnTo>
                        <a:pt x="266" y="1928"/>
                      </a:lnTo>
                      <a:lnTo>
                        <a:pt x="262" y="1920"/>
                      </a:lnTo>
                      <a:lnTo>
                        <a:pt x="256" y="1912"/>
                      </a:lnTo>
                      <a:lnTo>
                        <a:pt x="252" y="1906"/>
                      </a:lnTo>
                      <a:lnTo>
                        <a:pt x="250" y="1898"/>
                      </a:lnTo>
                      <a:lnTo>
                        <a:pt x="248" y="1890"/>
                      </a:lnTo>
                      <a:lnTo>
                        <a:pt x="250" y="1872"/>
                      </a:lnTo>
                      <a:lnTo>
                        <a:pt x="250" y="1860"/>
                      </a:lnTo>
                      <a:lnTo>
                        <a:pt x="254" y="1854"/>
                      </a:lnTo>
                      <a:lnTo>
                        <a:pt x="256" y="1848"/>
                      </a:lnTo>
                      <a:lnTo>
                        <a:pt x="254" y="1836"/>
                      </a:lnTo>
                      <a:lnTo>
                        <a:pt x="250" y="1828"/>
                      </a:lnTo>
                      <a:lnTo>
                        <a:pt x="244" y="1822"/>
                      </a:lnTo>
                      <a:lnTo>
                        <a:pt x="238" y="1818"/>
                      </a:lnTo>
                      <a:lnTo>
                        <a:pt x="230" y="1816"/>
                      </a:lnTo>
                      <a:lnTo>
                        <a:pt x="222" y="1816"/>
                      </a:lnTo>
                      <a:lnTo>
                        <a:pt x="206" y="1816"/>
                      </a:lnTo>
                      <a:lnTo>
                        <a:pt x="196" y="1810"/>
                      </a:lnTo>
                      <a:lnTo>
                        <a:pt x="186" y="1804"/>
                      </a:lnTo>
                      <a:lnTo>
                        <a:pt x="180" y="1796"/>
                      </a:lnTo>
                      <a:lnTo>
                        <a:pt x="172" y="1786"/>
                      </a:lnTo>
                      <a:lnTo>
                        <a:pt x="162" y="1768"/>
                      </a:lnTo>
                      <a:lnTo>
                        <a:pt x="154" y="1752"/>
                      </a:lnTo>
                      <a:lnTo>
                        <a:pt x="126" y="1744"/>
                      </a:lnTo>
                      <a:lnTo>
                        <a:pt x="118" y="1740"/>
                      </a:lnTo>
                      <a:lnTo>
                        <a:pt x="114" y="1734"/>
                      </a:lnTo>
                      <a:lnTo>
                        <a:pt x="112" y="1728"/>
                      </a:lnTo>
                      <a:lnTo>
                        <a:pt x="112" y="1720"/>
                      </a:lnTo>
                      <a:lnTo>
                        <a:pt x="112" y="1694"/>
                      </a:lnTo>
                      <a:lnTo>
                        <a:pt x="124" y="1660"/>
                      </a:lnTo>
                      <a:lnTo>
                        <a:pt x="122" y="1650"/>
                      </a:lnTo>
                      <a:lnTo>
                        <a:pt x="118" y="1640"/>
                      </a:lnTo>
                      <a:lnTo>
                        <a:pt x="112" y="1632"/>
                      </a:lnTo>
                      <a:lnTo>
                        <a:pt x="106" y="1624"/>
                      </a:lnTo>
                      <a:lnTo>
                        <a:pt x="92" y="1612"/>
                      </a:lnTo>
                      <a:lnTo>
                        <a:pt x="78" y="1602"/>
                      </a:lnTo>
                      <a:lnTo>
                        <a:pt x="36" y="1578"/>
                      </a:lnTo>
                      <a:lnTo>
                        <a:pt x="32" y="1572"/>
                      </a:lnTo>
                      <a:lnTo>
                        <a:pt x="32" y="1542"/>
                      </a:lnTo>
                      <a:lnTo>
                        <a:pt x="32" y="1534"/>
                      </a:lnTo>
                      <a:lnTo>
                        <a:pt x="34" y="1528"/>
                      </a:lnTo>
                      <a:lnTo>
                        <a:pt x="38" y="1524"/>
                      </a:lnTo>
                      <a:lnTo>
                        <a:pt x="46" y="1522"/>
                      </a:lnTo>
                      <a:lnTo>
                        <a:pt x="68" y="1510"/>
                      </a:lnTo>
                      <a:lnTo>
                        <a:pt x="84" y="1502"/>
                      </a:lnTo>
                      <a:lnTo>
                        <a:pt x="86" y="1440"/>
                      </a:lnTo>
                      <a:lnTo>
                        <a:pt x="86" y="1410"/>
                      </a:lnTo>
                      <a:lnTo>
                        <a:pt x="82" y="1396"/>
                      </a:lnTo>
                      <a:lnTo>
                        <a:pt x="78" y="1384"/>
                      </a:lnTo>
                      <a:lnTo>
                        <a:pt x="72" y="1380"/>
                      </a:lnTo>
                      <a:lnTo>
                        <a:pt x="66" y="1378"/>
                      </a:lnTo>
                      <a:lnTo>
                        <a:pt x="52" y="1376"/>
                      </a:lnTo>
                      <a:lnTo>
                        <a:pt x="40" y="1378"/>
                      </a:lnTo>
                      <a:lnTo>
                        <a:pt x="30" y="1380"/>
                      </a:lnTo>
                      <a:lnTo>
                        <a:pt x="28" y="1386"/>
                      </a:lnTo>
                      <a:lnTo>
                        <a:pt x="24" y="1388"/>
                      </a:lnTo>
                      <a:lnTo>
                        <a:pt x="20" y="1390"/>
                      </a:lnTo>
                      <a:lnTo>
                        <a:pt x="16" y="1388"/>
                      </a:lnTo>
                      <a:lnTo>
                        <a:pt x="10" y="1384"/>
                      </a:lnTo>
                      <a:lnTo>
                        <a:pt x="6" y="1380"/>
                      </a:lnTo>
                      <a:lnTo>
                        <a:pt x="0" y="1354"/>
                      </a:lnTo>
                      <a:lnTo>
                        <a:pt x="0" y="1330"/>
                      </a:lnTo>
                      <a:lnTo>
                        <a:pt x="26" y="1320"/>
                      </a:lnTo>
                      <a:lnTo>
                        <a:pt x="26" y="1312"/>
                      </a:lnTo>
                      <a:lnTo>
                        <a:pt x="24" y="1306"/>
                      </a:lnTo>
                      <a:lnTo>
                        <a:pt x="18" y="1300"/>
                      </a:lnTo>
                      <a:lnTo>
                        <a:pt x="12" y="1294"/>
                      </a:lnTo>
                      <a:lnTo>
                        <a:pt x="8" y="1290"/>
                      </a:lnTo>
                      <a:lnTo>
                        <a:pt x="8" y="1272"/>
                      </a:lnTo>
                      <a:lnTo>
                        <a:pt x="10" y="1268"/>
                      </a:lnTo>
                      <a:lnTo>
                        <a:pt x="12" y="1266"/>
                      </a:lnTo>
                      <a:lnTo>
                        <a:pt x="20" y="1262"/>
                      </a:lnTo>
                      <a:lnTo>
                        <a:pt x="36" y="1256"/>
                      </a:lnTo>
                      <a:lnTo>
                        <a:pt x="44" y="1248"/>
                      </a:lnTo>
                      <a:lnTo>
                        <a:pt x="50" y="1238"/>
                      </a:lnTo>
                      <a:lnTo>
                        <a:pt x="62" y="1218"/>
                      </a:lnTo>
                      <a:lnTo>
                        <a:pt x="74" y="1210"/>
                      </a:lnTo>
                      <a:lnTo>
                        <a:pt x="88" y="1204"/>
                      </a:lnTo>
                      <a:lnTo>
                        <a:pt x="110" y="1196"/>
                      </a:lnTo>
                      <a:lnTo>
                        <a:pt x="130" y="1196"/>
                      </a:lnTo>
                      <a:lnTo>
                        <a:pt x="162" y="1194"/>
                      </a:lnTo>
                      <a:lnTo>
                        <a:pt x="178" y="1192"/>
                      </a:lnTo>
                      <a:lnTo>
                        <a:pt x="194" y="1188"/>
                      </a:lnTo>
                      <a:lnTo>
                        <a:pt x="208" y="1182"/>
                      </a:lnTo>
                      <a:lnTo>
                        <a:pt x="218" y="1176"/>
                      </a:lnTo>
                      <a:lnTo>
                        <a:pt x="232" y="1174"/>
                      </a:lnTo>
                      <a:lnTo>
                        <a:pt x="244" y="1172"/>
                      </a:lnTo>
                      <a:lnTo>
                        <a:pt x="246" y="1174"/>
                      </a:lnTo>
                      <a:lnTo>
                        <a:pt x="250" y="1178"/>
                      </a:lnTo>
                      <a:lnTo>
                        <a:pt x="252" y="1186"/>
                      </a:lnTo>
                      <a:lnTo>
                        <a:pt x="254" y="1198"/>
                      </a:lnTo>
                      <a:lnTo>
                        <a:pt x="260" y="1212"/>
                      </a:lnTo>
                      <a:lnTo>
                        <a:pt x="264" y="1218"/>
                      </a:lnTo>
                      <a:lnTo>
                        <a:pt x="268" y="1222"/>
                      </a:lnTo>
                      <a:lnTo>
                        <a:pt x="274" y="1224"/>
                      </a:lnTo>
                      <a:lnTo>
                        <a:pt x="280" y="1226"/>
                      </a:lnTo>
                      <a:lnTo>
                        <a:pt x="302" y="1224"/>
                      </a:lnTo>
                      <a:lnTo>
                        <a:pt x="312" y="1214"/>
                      </a:lnTo>
                      <a:lnTo>
                        <a:pt x="322" y="1200"/>
                      </a:lnTo>
                      <a:lnTo>
                        <a:pt x="332" y="1188"/>
                      </a:lnTo>
                      <a:lnTo>
                        <a:pt x="342" y="1178"/>
                      </a:lnTo>
                      <a:lnTo>
                        <a:pt x="366" y="1180"/>
                      </a:lnTo>
                      <a:lnTo>
                        <a:pt x="378" y="1180"/>
                      </a:lnTo>
                      <a:lnTo>
                        <a:pt x="394" y="1178"/>
                      </a:lnTo>
                      <a:lnTo>
                        <a:pt x="398" y="1170"/>
                      </a:lnTo>
                      <a:lnTo>
                        <a:pt x="404" y="1164"/>
                      </a:lnTo>
                      <a:lnTo>
                        <a:pt x="410" y="1160"/>
                      </a:lnTo>
                      <a:lnTo>
                        <a:pt x="416" y="1158"/>
                      </a:lnTo>
                      <a:lnTo>
                        <a:pt x="432" y="1154"/>
                      </a:lnTo>
                      <a:lnTo>
                        <a:pt x="450" y="1154"/>
                      </a:lnTo>
                      <a:lnTo>
                        <a:pt x="492" y="1168"/>
                      </a:lnTo>
                      <a:lnTo>
                        <a:pt x="498" y="1164"/>
                      </a:lnTo>
                      <a:lnTo>
                        <a:pt x="506" y="1162"/>
                      </a:lnTo>
                      <a:lnTo>
                        <a:pt x="534" y="1158"/>
                      </a:lnTo>
                      <a:lnTo>
                        <a:pt x="564" y="1154"/>
                      </a:lnTo>
                      <a:lnTo>
                        <a:pt x="590" y="1148"/>
                      </a:lnTo>
                      <a:lnTo>
                        <a:pt x="608" y="1138"/>
                      </a:lnTo>
                      <a:lnTo>
                        <a:pt x="628" y="1128"/>
                      </a:lnTo>
                      <a:lnTo>
                        <a:pt x="632" y="1110"/>
                      </a:lnTo>
                      <a:lnTo>
                        <a:pt x="638" y="1098"/>
                      </a:lnTo>
                      <a:lnTo>
                        <a:pt x="646" y="1090"/>
                      </a:lnTo>
                      <a:lnTo>
                        <a:pt x="660" y="1078"/>
                      </a:lnTo>
                      <a:lnTo>
                        <a:pt x="684" y="1024"/>
                      </a:lnTo>
                      <a:lnTo>
                        <a:pt x="716" y="1006"/>
                      </a:lnTo>
                      <a:lnTo>
                        <a:pt x="728" y="972"/>
                      </a:lnTo>
                      <a:lnTo>
                        <a:pt x="732" y="926"/>
                      </a:lnTo>
                      <a:lnTo>
                        <a:pt x="724" y="902"/>
                      </a:lnTo>
                      <a:lnTo>
                        <a:pt x="724" y="878"/>
                      </a:lnTo>
                      <a:lnTo>
                        <a:pt x="728" y="866"/>
                      </a:lnTo>
                      <a:lnTo>
                        <a:pt x="732" y="854"/>
                      </a:lnTo>
                      <a:lnTo>
                        <a:pt x="732" y="830"/>
                      </a:lnTo>
                      <a:lnTo>
                        <a:pt x="724" y="820"/>
                      </a:lnTo>
                      <a:lnTo>
                        <a:pt x="722" y="812"/>
                      </a:lnTo>
                      <a:lnTo>
                        <a:pt x="722" y="800"/>
                      </a:lnTo>
                      <a:lnTo>
                        <a:pt x="726" y="798"/>
                      </a:lnTo>
                      <a:lnTo>
                        <a:pt x="734" y="796"/>
                      </a:lnTo>
                      <a:lnTo>
                        <a:pt x="760" y="796"/>
                      </a:lnTo>
                      <a:lnTo>
                        <a:pt x="808" y="798"/>
                      </a:lnTo>
                      <a:lnTo>
                        <a:pt x="826" y="800"/>
                      </a:lnTo>
                      <a:lnTo>
                        <a:pt x="844" y="804"/>
                      </a:lnTo>
                      <a:lnTo>
                        <a:pt x="864" y="808"/>
                      </a:lnTo>
                      <a:lnTo>
                        <a:pt x="886" y="812"/>
                      </a:lnTo>
                      <a:lnTo>
                        <a:pt x="924" y="828"/>
                      </a:lnTo>
                      <a:lnTo>
                        <a:pt x="932" y="818"/>
                      </a:lnTo>
                      <a:lnTo>
                        <a:pt x="926" y="806"/>
                      </a:lnTo>
                      <a:lnTo>
                        <a:pt x="926" y="772"/>
                      </a:lnTo>
                      <a:lnTo>
                        <a:pt x="936" y="756"/>
                      </a:lnTo>
                      <a:lnTo>
                        <a:pt x="948" y="740"/>
                      </a:lnTo>
                      <a:lnTo>
                        <a:pt x="972" y="712"/>
                      </a:lnTo>
                      <a:lnTo>
                        <a:pt x="976" y="690"/>
                      </a:lnTo>
                      <a:lnTo>
                        <a:pt x="984" y="676"/>
                      </a:lnTo>
                      <a:lnTo>
                        <a:pt x="994" y="664"/>
                      </a:lnTo>
                      <a:lnTo>
                        <a:pt x="1008" y="648"/>
                      </a:lnTo>
                      <a:lnTo>
                        <a:pt x="1014" y="632"/>
                      </a:lnTo>
                      <a:lnTo>
                        <a:pt x="1016" y="628"/>
                      </a:lnTo>
                      <a:lnTo>
                        <a:pt x="1020" y="624"/>
                      </a:lnTo>
                      <a:lnTo>
                        <a:pt x="1024" y="622"/>
                      </a:lnTo>
                      <a:lnTo>
                        <a:pt x="1030" y="622"/>
                      </a:lnTo>
                      <a:lnTo>
                        <a:pt x="1050" y="620"/>
                      </a:lnTo>
                      <a:lnTo>
                        <a:pt x="1062" y="630"/>
                      </a:lnTo>
                      <a:lnTo>
                        <a:pt x="1080" y="640"/>
                      </a:lnTo>
                      <a:lnTo>
                        <a:pt x="1098" y="652"/>
                      </a:lnTo>
                      <a:lnTo>
                        <a:pt x="1118" y="660"/>
                      </a:lnTo>
                      <a:lnTo>
                        <a:pt x="1128" y="660"/>
                      </a:lnTo>
                      <a:lnTo>
                        <a:pt x="1140" y="662"/>
                      </a:lnTo>
                      <a:lnTo>
                        <a:pt x="1152" y="666"/>
                      </a:lnTo>
                      <a:lnTo>
                        <a:pt x="1158" y="670"/>
                      </a:lnTo>
                      <a:lnTo>
                        <a:pt x="1164" y="676"/>
                      </a:lnTo>
                      <a:lnTo>
                        <a:pt x="1182" y="676"/>
                      </a:lnTo>
                      <a:lnTo>
                        <a:pt x="1202" y="674"/>
                      </a:lnTo>
                      <a:lnTo>
                        <a:pt x="1212" y="670"/>
                      </a:lnTo>
                      <a:lnTo>
                        <a:pt x="1220" y="666"/>
                      </a:lnTo>
                      <a:lnTo>
                        <a:pt x="1226" y="660"/>
                      </a:lnTo>
                      <a:lnTo>
                        <a:pt x="1230" y="652"/>
                      </a:lnTo>
                      <a:lnTo>
                        <a:pt x="1230" y="626"/>
                      </a:lnTo>
                      <a:lnTo>
                        <a:pt x="1228" y="608"/>
                      </a:lnTo>
                      <a:lnTo>
                        <a:pt x="1226" y="596"/>
                      </a:lnTo>
                      <a:lnTo>
                        <a:pt x="1228" y="586"/>
                      </a:lnTo>
                      <a:lnTo>
                        <a:pt x="1230" y="578"/>
                      </a:lnTo>
                      <a:lnTo>
                        <a:pt x="1234" y="570"/>
                      </a:lnTo>
                      <a:lnTo>
                        <a:pt x="1240" y="562"/>
                      </a:lnTo>
                      <a:lnTo>
                        <a:pt x="1256" y="542"/>
                      </a:lnTo>
                      <a:lnTo>
                        <a:pt x="1276" y="534"/>
                      </a:lnTo>
                      <a:lnTo>
                        <a:pt x="1294" y="530"/>
                      </a:lnTo>
                      <a:lnTo>
                        <a:pt x="1316" y="526"/>
                      </a:lnTo>
                      <a:lnTo>
                        <a:pt x="1340" y="524"/>
                      </a:lnTo>
                      <a:lnTo>
                        <a:pt x="1350" y="520"/>
                      </a:lnTo>
                      <a:lnTo>
                        <a:pt x="1360" y="490"/>
                      </a:lnTo>
                      <a:lnTo>
                        <a:pt x="1380" y="472"/>
                      </a:lnTo>
                      <a:lnTo>
                        <a:pt x="1434" y="470"/>
                      </a:lnTo>
                      <a:lnTo>
                        <a:pt x="1440" y="478"/>
                      </a:lnTo>
                      <a:lnTo>
                        <a:pt x="1444" y="488"/>
                      </a:lnTo>
                      <a:lnTo>
                        <a:pt x="1448" y="500"/>
                      </a:lnTo>
                      <a:lnTo>
                        <a:pt x="1450" y="514"/>
                      </a:lnTo>
                      <a:lnTo>
                        <a:pt x="1456" y="530"/>
                      </a:lnTo>
                      <a:lnTo>
                        <a:pt x="1466" y="548"/>
                      </a:lnTo>
                      <a:lnTo>
                        <a:pt x="1490" y="588"/>
                      </a:lnTo>
                      <a:lnTo>
                        <a:pt x="1496" y="592"/>
                      </a:lnTo>
                      <a:lnTo>
                        <a:pt x="1502" y="598"/>
                      </a:lnTo>
                      <a:lnTo>
                        <a:pt x="1516" y="604"/>
                      </a:lnTo>
                      <a:lnTo>
                        <a:pt x="1554" y="614"/>
                      </a:lnTo>
                      <a:lnTo>
                        <a:pt x="1592" y="644"/>
                      </a:lnTo>
                      <a:lnTo>
                        <a:pt x="1604" y="668"/>
                      </a:lnTo>
                      <a:lnTo>
                        <a:pt x="1610" y="718"/>
                      </a:lnTo>
                      <a:lnTo>
                        <a:pt x="1612" y="720"/>
                      </a:lnTo>
                      <a:lnTo>
                        <a:pt x="1630" y="756"/>
                      </a:lnTo>
                      <a:lnTo>
                        <a:pt x="1632" y="774"/>
                      </a:lnTo>
                      <a:lnTo>
                        <a:pt x="1634" y="798"/>
                      </a:lnTo>
                      <a:lnTo>
                        <a:pt x="1634" y="822"/>
                      </a:lnTo>
                      <a:lnTo>
                        <a:pt x="1632" y="834"/>
                      </a:lnTo>
                      <a:lnTo>
                        <a:pt x="1628" y="844"/>
                      </a:lnTo>
                      <a:lnTo>
                        <a:pt x="1588" y="878"/>
                      </a:lnTo>
                      <a:lnTo>
                        <a:pt x="1586" y="898"/>
                      </a:lnTo>
                      <a:lnTo>
                        <a:pt x="1588" y="912"/>
                      </a:lnTo>
                      <a:lnTo>
                        <a:pt x="1592" y="924"/>
                      </a:lnTo>
                      <a:lnTo>
                        <a:pt x="1598" y="938"/>
                      </a:lnTo>
                      <a:lnTo>
                        <a:pt x="1634" y="962"/>
                      </a:lnTo>
                      <a:lnTo>
                        <a:pt x="1672" y="970"/>
                      </a:lnTo>
                      <a:lnTo>
                        <a:pt x="1712" y="988"/>
                      </a:lnTo>
                      <a:lnTo>
                        <a:pt x="1792" y="998"/>
                      </a:lnTo>
                      <a:lnTo>
                        <a:pt x="1812" y="1010"/>
                      </a:lnTo>
                      <a:lnTo>
                        <a:pt x="1836" y="1036"/>
                      </a:lnTo>
                      <a:lnTo>
                        <a:pt x="1862" y="1060"/>
                      </a:lnTo>
                      <a:lnTo>
                        <a:pt x="1876" y="1070"/>
                      </a:lnTo>
                      <a:lnTo>
                        <a:pt x="1892" y="1080"/>
                      </a:lnTo>
                      <a:lnTo>
                        <a:pt x="1908" y="1088"/>
                      </a:lnTo>
                      <a:lnTo>
                        <a:pt x="1926" y="1094"/>
                      </a:lnTo>
                      <a:lnTo>
                        <a:pt x="1950" y="1116"/>
                      </a:lnTo>
                      <a:lnTo>
                        <a:pt x="1964" y="1168"/>
                      </a:lnTo>
                      <a:lnTo>
                        <a:pt x="1968" y="1176"/>
                      </a:lnTo>
                      <a:lnTo>
                        <a:pt x="1974" y="1184"/>
                      </a:lnTo>
                      <a:lnTo>
                        <a:pt x="1986" y="1198"/>
                      </a:lnTo>
                      <a:lnTo>
                        <a:pt x="1990" y="1206"/>
                      </a:lnTo>
                      <a:lnTo>
                        <a:pt x="1994" y="1216"/>
                      </a:lnTo>
                      <a:lnTo>
                        <a:pt x="1994" y="1228"/>
                      </a:lnTo>
                      <a:lnTo>
                        <a:pt x="1992" y="1242"/>
                      </a:lnTo>
                      <a:lnTo>
                        <a:pt x="1998" y="1256"/>
                      </a:lnTo>
                      <a:lnTo>
                        <a:pt x="2004" y="1266"/>
                      </a:lnTo>
                      <a:lnTo>
                        <a:pt x="2016" y="1274"/>
                      </a:lnTo>
                      <a:lnTo>
                        <a:pt x="2044" y="1278"/>
                      </a:lnTo>
                      <a:lnTo>
                        <a:pt x="2072" y="1282"/>
                      </a:lnTo>
                      <a:lnTo>
                        <a:pt x="2102" y="1288"/>
                      </a:lnTo>
                      <a:lnTo>
                        <a:pt x="2134" y="1298"/>
                      </a:lnTo>
                      <a:lnTo>
                        <a:pt x="2212" y="1316"/>
                      </a:lnTo>
                      <a:lnTo>
                        <a:pt x="2384" y="1318"/>
                      </a:lnTo>
                      <a:lnTo>
                        <a:pt x="2418" y="1326"/>
                      </a:lnTo>
                      <a:lnTo>
                        <a:pt x="2438" y="1330"/>
                      </a:lnTo>
                      <a:lnTo>
                        <a:pt x="2454" y="1338"/>
                      </a:lnTo>
                      <a:lnTo>
                        <a:pt x="2506" y="1380"/>
                      </a:lnTo>
                      <a:lnTo>
                        <a:pt x="2526" y="1390"/>
                      </a:lnTo>
                      <a:lnTo>
                        <a:pt x="2578" y="1398"/>
                      </a:lnTo>
                      <a:lnTo>
                        <a:pt x="2600" y="1414"/>
                      </a:lnTo>
                      <a:lnTo>
                        <a:pt x="2666" y="1436"/>
                      </a:lnTo>
                      <a:lnTo>
                        <a:pt x="2672" y="1440"/>
                      </a:lnTo>
                      <a:lnTo>
                        <a:pt x="2680" y="1446"/>
                      </a:lnTo>
                      <a:lnTo>
                        <a:pt x="2696" y="1460"/>
                      </a:lnTo>
                      <a:lnTo>
                        <a:pt x="2704" y="1464"/>
                      </a:lnTo>
                      <a:lnTo>
                        <a:pt x="2714" y="1466"/>
                      </a:lnTo>
                      <a:lnTo>
                        <a:pt x="2718" y="1466"/>
                      </a:lnTo>
                      <a:lnTo>
                        <a:pt x="2724" y="1462"/>
                      </a:lnTo>
                      <a:lnTo>
                        <a:pt x="2728" y="1458"/>
                      </a:lnTo>
                      <a:lnTo>
                        <a:pt x="2732" y="1452"/>
                      </a:lnTo>
                      <a:lnTo>
                        <a:pt x="2754" y="1438"/>
                      </a:lnTo>
                      <a:lnTo>
                        <a:pt x="2766" y="1434"/>
                      </a:lnTo>
                      <a:lnTo>
                        <a:pt x="2778" y="1426"/>
                      </a:lnTo>
                      <a:lnTo>
                        <a:pt x="2800" y="1410"/>
                      </a:lnTo>
                      <a:lnTo>
                        <a:pt x="2846" y="1396"/>
                      </a:lnTo>
                      <a:lnTo>
                        <a:pt x="2862" y="1386"/>
                      </a:lnTo>
                      <a:lnTo>
                        <a:pt x="2882" y="1378"/>
                      </a:lnTo>
                      <a:lnTo>
                        <a:pt x="2902" y="1370"/>
                      </a:lnTo>
                      <a:lnTo>
                        <a:pt x="2910" y="1366"/>
                      </a:lnTo>
                      <a:lnTo>
                        <a:pt x="2920" y="1360"/>
                      </a:lnTo>
                      <a:lnTo>
                        <a:pt x="2936" y="1354"/>
                      </a:lnTo>
                      <a:lnTo>
                        <a:pt x="2948" y="1348"/>
                      </a:lnTo>
                      <a:lnTo>
                        <a:pt x="2960" y="1344"/>
                      </a:lnTo>
                      <a:lnTo>
                        <a:pt x="2972" y="1342"/>
                      </a:lnTo>
                      <a:lnTo>
                        <a:pt x="2986" y="1342"/>
                      </a:lnTo>
                      <a:lnTo>
                        <a:pt x="3016" y="1346"/>
                      </a:lnTo>
                      <a:lnTo>
                        <a:pt x="3048" y="1354"/>
                      </a:lnTo>
                      <a:lnTo>
                        <a:pt x="3094" y="1354"/>
                      </a:lnTo>
                      <a:lnTo>
                        <a:pt x="3104" y="1348"/>
                      </a:lnTo>
                      <a:lnTo>
                        <a:pt x="3116" y="1344"/>
                      </a:lnTo>
                      <a:lnTo>
                        <a:pt x="3140" y="1338"/>
                      </a:lnTo>
                      <a:lnTo>
                        <a:pt x="3154" y="1330"/>
                      </a:lnTo>
                      <a:lnTo>
                        <a:pt x="3166" y="1322"/>
                      </a:lnTo>
                      <a:lnTo>
                        <a:pt x="3184" y="1302"/>
                      </a:lnTo>
                      <a:lnTo>
                        <a:pt x="3200" y="1282"/>
                      </a:lnTo>
                      <a:lnTo>
                        <a:pt x="3216" y="1264"/>
                      </a:lnTo>
                      <a:lnTo>
                        <a:pt x="3226" y="1256"/>
                      </a:lnTo>
                      <a:lnTo>
                        <a:pt x="3238" y="1250"/>
                      </a:lnTo>
                      <a:lnTo>
                        <a:pt x="3260" y="1228"/>
                      </a:lnTo>
                      <a:lnTo>
                        <a:pt x="3272" y="1216"/>
                      </a:lnTo>
                      <a:lnTo>
                        <a:pt x="3278" y="1214"/>
                      </a:lnTo>
                      <a:lnTo>
                        <a:pt x="3282" y="1212"/>
                      </a:lnTo>
                      <a:lnTo>
                        <a:pt x="3282" y="1210"/>
                      </a:lnTo>
                      <a:lnTo>
                        <a:pt x="3296" y="1200"/>
                      </a:lnTo>
                      <a:lnTo>
                        <a:pt x="3312" y="1192"/>
                      </a:lnTo>
                      <a:lnTo>
                        <a:pt x="3312" y="1176"/>
                      </a:lnTo>
                      <a:lnTo>
                        <a:pt x="3298" y="1166"/>
                      </a:lnTo>
                      <a:lnTo>
                        <a:pt x="3286" y="1150"/>
                      </a:lnTo>
                      <a:lnTo>
                        <a:pt x="3278" y="1138"/>
                      </a:lnTo>
                      <a:lnTo>
                        <a:pt x="3274" y="1126"/>
                      </a:lnTo>
                      <a:lnTo>
                        <a:pt x="3272" y="1114"/>
                      </a:lnTo>
                      <a:lnTo>
                        <a:pt x="3272" y="1102"/>
                      </a:lnTo>
                      <a:lnTo>
                        <a:pt x="3274" y="1090"/>
                      </a:lnTo>
                      <a:lnTo>
                        <a:pt x="3280" y="1062"/>
                      </a:lnTo>
                      <a:lnTo>
                        <a:pt x="3286" y="1052"/>
                      </a:lnTo>
                      <a:lnTo>
                        <a:pt x="3292" y="1042"/>
                      </a:lnTo>
                      <a:lnTo>
                        <a:pt x="3302" y="1028"/>
                      </a:lnTo>
                      <a:lnTo>
                        <a:pt x="3312" y="1022"/>
                      </a:lnTo>
                      <a:lnTo>
                        <a:pt x="3340" y="1028"/>
                      </a:lnTo>
                      <a:lnTo>
                        <a:pt x="3358" y="1044"/>
                      </a:lnTo>
                      <a:lnTo>
                        <a:pt x="3368" y="1050"/>
                      </a:lnTo>
                      <a:lnTo>
                        <a:pt x="3380" y="1056"/>
                      </a:lnTo>
                      <a:lnTo>
                        <a:pt x="3392" y="1060"/>
                      </a:lnTo>
                      <a:lnTo>
                        <a:pt x="3406" y="1062"/>
                      </a:lnTo>
                      <a:lnTo>
                        <a:pt x="3420" y="1060"/>
                      </a:lnTo>
                      <a:lnTo>
                        <a:pt x="3434" y="1054"/>
                      </a:lnTo>
                      <a:lnTo>
                        <a:pt x="3450" y="1034"/>
                      </a:lnTo>
                      <a:lnTo>
                        <a:pt x="3458" y="1026"/>
                      </a:lnTo>
                      <a:lnTo>
                        <a:pt x="3466" y="1022"/>
                      </a:lnTo>
                      <a:lnTo>
                        <a:pt x="3468" y="1014"/>
                      </a:lnTo>
                      <a:lnTo>
                        <a:pt x="3472" y="1008"/>
                      </a:lnTo>
                      <a:lnTo>
                        <a:pt x="3484" y="994"/>
                      </a:lnTo>
                      <a:lnTo>
                        <a:pt x="3498" y="980"/>
                      </a:lnTo>
                      <a:lnTo>
                        <a:pt x="3510" y="970"/>
                      </a:lnTo>
                      <a:lnTo>
                        <a:pt x="3556" y="972"/>
                      </a:lnTo>
                      <a:lnTo>
                        <a:pt x="3562" y="964"/>
                      </a:lnTo>
                      <a:lnTo>
                        <a:pt x="3578" y="958"/>
                      </a:lnTo>
                      <a:lnTo>
                        <a:pt x="3594" y="950"/>
                      </a:lnTo>
                      <a:lnTo>
                        <a:pt x="3608" y="940"/>
                      </a:lnTo>
                      <a:lnTo>
                        <a:pt x="3622" y="926"/>
                      </a:lnTo>
                      <a:lnTo>
                        <a:pt x="3628" y="902"/>
                      </a:lnTo>
                      <a:lnTo>
                        <a:pt x="3632" y="892"/>
                      </a:lnTo>
                      <a:lnTo>
                        <a:pt x="3636" y="882"/>
                      </a:lnTo>
                      <a:lnTo>
                        <a:pt x="3642" y="874"/>
                      </a:lnTo>
                      <a:lnTo>
                        <a:pt x="3650" y="866"/>
                      </a:lnTo>
                      <a:lnTo>
                        <a:pt x="3660" y="860"/>
                      </a:lnTo>
                      <a:lnTo>
                        <a:pt x="3672" y="854"/>
                      </a:lnTo>
                      <a:lnTo>
                        <a:pt x="3706" y="846"/>
                      </a:lnTo>
                      <a:lnTo>
                        <a:pt x="3724" y="828"/>
                      </a:lnTo>
                      <a:lnTo>
                        <a:pt x="3752" y="812"/>
                      </a:lnTo>
                      <a:lnTo>
                        <a:pt x="3764" y="804"/>
                      </a:lnTo>
                      <a:lnTo>
                        <a:pt x="3780" y="798"/>
                      </a:lnTo>
                      <a:lnTo>
                        <a:pt x="3878" y="802"/>
                      </a:lnTo>
                      <a:lnTo>
                        <a:pt x="3892" y="796"/>
                      </a:lnTo>
                      <a:lnTo>
                        <a:pt x="3896" y="788"/>
                      </a:lnTo>
                      <a:lnTo>
                        <a:pt x="3898" y="780"/>
                      </a:lnTo>
                      <a:lnTo>
                        <a:pt x="3900" y="772"/>
                      </a:lnTo>
                      <a:lnTo>
                        <a:pt x="3898" y="766"/>
                      </a:lnTo>
                      <a:lnTo>
                        <a:pt x="3892" y="754"/>
                      </a:lnTo>
                      <a:lnTo>
                        <a:pt x="3886" y="742"/>
                      </a:lnTo>
                      <a:lnTo>
                        <a:pt x="3814" y="690"/>
                      </a:lnTo>
                      <a:lnTo>
                        <a:pt x="3802" y="674"/>
                      </a:lnTo>
                      <a:lnTo>
                        <a:pt x="3792" y="664"/>
                      </a:lnTo>
                      <a:lnTo>
                        <a:pt x="3788" y="660"/>
                      </a:lnTo>
                      <a:lnTo>
                        <a:pt x="3782" y="658"/>
                      </a:lnTo>
                      <a:lnTo>
                        <a:pt x="3766" y="658"/>
                      </a:lnTo>
                      <a:lnTo>
                        <a:pt x="3754" y="676"/>
                      </a:lnTo>
                      <a:lnTo>
                        <a:pt x="3724" y="676"/>
                      </a:lnTo>
                      <a:lnTo>
                        <a:pt x="3722" y="702"/>
                      </a:lnTo>
                      <a:lnTo>
                        <a:pt x="3720" y="708"/>
                      </a:lnTo>
                      <a:lnTo>
                        <a:pt x="3716" y="712"/>
                      </a:lnTo>
                      <a:lnTo>
                        <a:pt x="3712" y="714"/>
                      </a:lnTo>
                      <a:lnTo>
                        <a:pt x="3708" y="716"/>
                      </a:lnTo>
                      <a:lnTo>
                        <a:pt x="3696" y="716"/>
                      </a:lnTo>
                      <a:lnTo>
                        <a:pt x="3684" y="714"/>
                      </a:lnTo>
                      <a:lnTo>
                        <a:pt x="3670" y="710"/>
                      </a:lnTo>
                      <a:lnTo>
                        <a:pt x="3660" y="704"/>
                      </a:lnTo>
                      <a:lnTo>
                        <a:pt x="3644" y="698"/>
                      </a:lnTo>
                      <a:lnTo>
                        <a:pt x="3628" y="698"/>
                      </a:lnTo>
                      <a:lnTo>
                        <a:pt x="3612" y="704"/>
                      </a:lnTo>
                      <a:lnTo>
                        <a:pt x="3600" y="710"/>
                      </a:lnTo>
                      <a:lnTo>
                        <a:pt x="3590" y="722"/>
                      </a:lnTo>
                      <a:lnTo>
                        <a:pt x="3566" y="722"/>
                      </a:lnTo>
                      <a:lnTo>
                        <a:pt x="3554" y="718"/>
                      </a:lnTo>
                      <a:lnTo>
                        <a:pt x="3546" y="712"/>
                      </a:lnTo>
                      <a:lnTo>
                        <a:pt x="3540" y="704"/>
                      </a:lnTo>
                      <a:lnTo>
                        <a:pt x="3536" y="698"/>
                      </a:lnTo>
                      <a:lnTo>
                        <a:pt x="3536" y="690"/>
                      </a:lnTo>
                      <a:lnTo>
                        <a:pt x="3534" y="682"/>
                      </a:lnTo>
                      <a:lnTo>
                        <a:pt x="3534" y="668"/>
                      </a:lnTo>
                      <a:lnTo>
                        <a:pt x="3550" y="656"/>
                      </a:lnTo>
                      <a:lnTo>
                        <a:pt x="3556" y="648"/>
                      </a:lnTo>
                      <a:lnTo>
                        <a:pt x="3564" y="640"/>
                      </a:lnTo>
                      <a:lnTo>
                        <a:pt x="3564" y="610"/>
                      </a:lnTo>
                      <a:lnTo>
                        <a:pt x="3566" y="586"/>
                      </a:lnTo>
                      <a:lnTo>
                        <a:pt x="3574" y="566"/>
                      </a:lnTo>
                      <a:lnTo>
                        <a:pt x="3584" y="546"/>
                      </a:lnTo>
                      <a:lnTo>
                        <a:pt x="3584" y="524"/>
                      </a:lnTo>
                      <a:lnTo>
                        <a:pt x="3586" y="506"/>
                      </a:lnTo>
                      <a:lnTo>
                        <a:pt x="3590" y="492"/>
                      </a:lnTo>
                      <a:lnTo>
                        <a:pt x="3598" y="476"/>
                      </a:lnTo>
                      <a:lnTo>
                        <a:pt x="3634" y="474"/>
                      </a:lnTo>
                      <a:lnTo>
                        <a:pt x="3658" y="478"/>
                      </a:lnTo>
                      <a:lnTo>
                        <a:pt x="3672" y="478"/>
                      </a:lnTo>
                      <a:lnTo>
                        <a:pt x="3686" y="478"/>
                      </a:lnTo>
                      <a:lnTo>
                        <a:pt x="3700" y="476"/>
                      </a:lnTo>
                      <a:lnTo>
                        <a:pt x="3714" y="470"/>
                      </a:lnTo>
                      <a:lnTo>
                        <a:pt x="3728" y="464"/>
                      </a:lnTo>
                      <a:lnTo>
                        <a:pt x="3738" y="452"/>
                      </a:lnTo>
                      <a:lnTo>
                        <a:pt x="3764" y="432"/>
                      </a:lnTo>
                      <a:lnTo>
                        <a:pt x="3780" y="414"/>
                      </a:lnTo>
                      <a:lnTo>
                        <a:pt x="3782" y="364"/>
                      </a:lnTo>
                      <a:lnTo>
                        <a:pt x="3784" y="342"/>
                      </a:lnTo>
                      <a:lnTo>
                        <a:pt x="3786" y="322"/>
                      </a:lnTo>
                      <a:lnTo>
                        <a:pt x="3796" y="304"/>
                      </a:lnTo>
                      <a:lnTo>
                        <a:pt x="3804" y="290"/>
                      </a:lnTo>
                      <a:lnTo>
                        <a:pt x="3814" y="274"/>
                      </a:lnTo>
                      <a:lnTo>
                        <a:pt x="3820" y="260"/>
                      </a:lnTo>
                      <a:lnTo>
                        <a:pt x="3822" y="244"/>
                      </a:lnTo>
                      <a:lnTo>
                        <a:pt x="3824" y="232"/>
                      </a:lnTo>
                      <a:lnTo>
                        <a:pt x="3830" y="220"/>
                      </a:lnTo>
                      <a:lnTo>
                        <a:pt x="3838" y="210"/>
                      </a:lnTo>
                      <a:lnTo>
                        <a:pt x="3838" y="180"/>
                      </a:lnTo>
                      <a:lnTo>
                        <a:pt x="3810" y="148"/>
                      </a:lnTo>
                      <a:lnTo>
                        <a:pt x="3798" y="144"/>
                      </a:lnTo>
                      <a:lnTo>
                        <a:pt x="3790" y="138"/>
                      </a:lnTo>
                      <a:lnTo>
                        <a:pt x="3792" y="122"/>
                      </a:lnTo>
                      <a:lnTo>
                        <a:pt x="3794" y="110"/>
                      </a:lnTo>
                      <a:lnTo>
                        <a:pt x="3796" y="100"/>
                      </a:lnTo>
                      <a:lnTo>
                        <a:pt x="3800" y="92"/>
                      </a:lnTo>
                      <a:lnTo>
                        <a:pt x="3806" y="86"/>
                      </a:lnTo>
                      <a:lnTo>
                        <a:pt x="3814" y="80"/>
                      </a:lnTo>
                      <a:lnTo>
                        <a:pt x="3838" y="68"/>
                      </a:lnTo>
                      <a:lnTo>
                        <a:pt x="3846" y="66"/>
                      </a:lnTo>
                      <a:lnTo>
                        <a:pt x="3856" y="64"/>
                      </a:lnTo>
                      <a:lnTo>
                        <a:pt x="3876" y="56"/>
                      </a:lnTo>
                      <a:lnTo>
                        <a:pt x="3896" y="46"/>
                      </a:lnTo>
                      <a:lnTo>
                        <a:pt x="3906" y="42"/>
                      </a:lnTo>
                      <a:lnTo>
                        <a:pt x="3918" y="40"/>
                      </a:lnTo>
                      <a:lnTo>
                        <a:pt x="3940" y="24"/>
                      </a:lnTo>
                      <a:lnTo>
                        <a:pt x="3966" y="10"/>
                      </a:lnTo>
                      <a:lnTo>
                        <a:pt x="3978" y="4"/>
                      </a:lnTo>
                      <a:lnTo>
                        <a:pt x="3992" y="0"/>
                      </a:lnTo>
                      <a:lnTo>
                        <a:pt x="4034" y="0"/>
                      </a:lnTo>
                      <a:lnTo>
                        <a:pt x="4054" y="6"/>
                      </a:lnTo>
                      <a:lnTo>
                        <a:pt x="4066" y="10"/>
                      </a:lnTo>
                      <a:lnTo>
                        <a:pt x="4078" y="20"/>
                      </a:lnTo>
                      <a:lnTo>
                        <a:pt x="4096" y="18"/>
                      </a:lnTo>
                      <a:lnTo>
                        <a:pt x="4116" y="16"/>
                      </a:lnTo>
                      <a:lnTo>
                        <a:pt x="4136" y="14"/>
                      </a:lnTo>
                      <a:lnTo>
                        <a:pt x="4158" y="14"/>
                      </a:lnTo>
                      <a:lnTo>
                        <a:pt x="4190" y="30"/>
                      </a:lnTo>
                      <a:lnTo>
                        <a:pt x="4206" y="48"/>
                      </a:lnTo>
                      <a:lnTo>
                        <a:pt x="4224" y="66"/>
                      </a:lnTo>
                      <a:lnTo>
                        <a:pt x="4240" y="88"/>
                      </a:lnTo>
                      <a:lnTo>
                        <a:pt x="4258" y="114"/>
                      </a:lnTo>
                      <a:lnTo>
                        <a:pt x="4270" y="126"/>
                      </a:lnTo>
                      <a:lnTo>
                        <a:pt x="4284" y="144"/>
                      </a:lnTo>
                      <a:lnTo>
                        <a:pt x="4294" y="166"/>
                      </a:lnTo>
                      <a:lnTo>
                        <a:pt x="4298" y="178"/>
                      </a:lnTo>
                      <a:lnTo>
                        <a:pt x="4302" y="190"/>
                      </a:lnTo>
                      <a:lnTo>
                        <a:pt x="4328" y="212"/>
                      </a:lnTo>
                      <a:lnTo>
                        <a:pt x="4344" y="228"/>
                      </a:lnTo>
                      <a:lnTo>
                        <a:pt x="4360" y="246"/>
                      </a:lnTo>
                      <a:lnTo>
                        <a:pt x="4362" y="252"/>
                      </a:lnTo>
                      <a:lnTo>
                        <a:pt x="4362" y="258"/>
                      </a:lnTo>
                      <a:lnTo>
                        <a:pt x="4362" y="270"/>
                      </a:lnTo>
                      <a:lnTo>
                        <a:pt x="4362" y="276"/>
                      </a:lnTo>
                      <a:lnTo>
                        <a:pt x="4366" y="282"/>
                      </a:lnTo>
                      <a:lnTo>
                        <a:pt x="4372" y="288"/>
                      </a:lnTo>
                      <a:lnTo>
                        <a:pt x="4382" y="294"/>
                      </a:lnTo>
                      <a:lnTo>
                        <a:pt x="4406" y="318"/>
                      </a:lnTo>
                      <a:lnTo>
                        <a:pt x="4406" y="334"/>
                      </a:lnTo>
                      <a:lnTo>
                        <a:pt x="4408" y="344"/>
                      </a:lnTo>
                      <a:lnTo>
                        <a:pt x="4412" y="356"/>
                      </a:lnTo>
                      <a:lnTo>
                        <a:pt x="4438" y="356"/>
                      </a:lnTo>
                      <a:lnTo>
                        <a:pt x="4450" y="356"/>
                      </a:lnTo>
                      <a:lnTo>
                        <a:pt x="4462" y="354"/>
                      </a:lnTo>
                      <a:lnTo>
                        <a:pt x="4498" y="354"/>
                      </a:lnTo>
                      <a:lnTo>
                        <a:pt x="4512" y="362"/>
                      </a:lnTo>
                      <a:lnTo>
                        <a:pt x="4520" y="364"/>
                      </a:lnTo>
                      <a:lnTo>
                        <a:pt x="4532" y="366"/>
                      </a:lnTo>
                      <a:lnTo>
                        <a:pt x="4532" y="362"/>
                      </a:lnTo>
                      <a:lnTo>
                        <a:pt x="4538" y="360"/>
                      </a:lnTo>
                      <a:lnTo>
                        <a:pt x="4548" y="358"/>
                      </a:lnTo>
                      <a:lnTo>
                        <a:pt x="4568" y="358"/>
                      </a:lnTo>
                      <a:lnTo>
                        <a:pt x="4584" y="374"/>
                      </a:lnTo>
                      <a:lnTo>
                        <a:pt x="4608" y="396"/>
                      </a:lnTo>
                      <a:lnTo>
                        <a:pt x="4626" y="396"/>
                      </a:lnTo>
                      <a:lnTo>
                        <a:pt x="4640" y="400"/>
                      </a:lnTo>
                      <a:lnTo>
                        <a:pt x="4652" y="406"/>
                      </a:lnTo>
                      <a:lnTo>
                        <a:pt x="4660" y="414"/>
                      </a:lnTo>
                      <a:lnTo>
                        <a:pt x="4668" y="426"/>
                      </a:lnTo>
                      <a:lnTo>
                        <a:pt x="4674" y="440"/>
                      </a:lnTo>
                      <a:lnTo>
                        <a:pt x="4684" y="478"/>
                      </a:lnTo>
                      <a:lnTo>
                        <a:pt x="4714" y="512"/>
                      </a:lnTo>
                      <a:lnTo>
                        <a:pt x="4722" y="512"/>
                      </a:lnTo>
                      <a:lnTo>
                        <a:pt x="4744" y="506"/>
                      </a:lnTo>
                      <a:lnTo>
                        <a:pt x="4770" y="500"/>
                      </a:lnTo>
                      <a:lnTo>
                        <a:pt x="4796" y="490"/>
                      </a:lnTo>
                      <a:lnTo>
                        <a:pt x="4806" y="486"/>
                      </a:lnTo>
                      <a:lnTo>
                        <a:pt x="4814" y="480"/>
                      </a:lnTo>
                      <a:lnTo>
                        <a:pt x="4828" y="458"/>
                      </a:lnTo>
                      <a:lnTo>
                        <a:pt x="4840" y="442"/>
                      </a:lnTo>
                      <a:lnTo>
                        <a:pt x="4856" y="426"/>
                      </a:lnTo>
                      <a:lnTo>
                        <a:pt x="4874" y="412"/>
                      </a:lnTo>
                      <a:lnTo>
                        <a:pt x="4888" y="394"/>
                      </a:lnTo>
                      <a:lnTo>
                        <a:pt x="4906" y="378"/>
                      </a:lnTo>
                      <a:lnTo>
                        <a:pt x="4942" y="346"/>
                      </a:lnTo>
                      <a:lnTo>
                        <a:pt x="4946" y="346"/>
                      </a:lnTo>
                      <a:lnTo>
                        <a:pt x="4950" y="342"/>
                      </a:lnTo>
                      <a:lnTo>
                        <a:pt x="4956" y="336"/>
                      </a:lnTo>
                      <a:lnTo>
                        <a:pt x="4972" y="336"/>
                      </a:lnTo>
                      <a:lnTo>
                        <a:pt x="4982" y="338"/>
                      </a:lnTo>
                      <a:lnTo>
                        <a:pt x="4994" y="342"/>
                      </a:lnTo>
                      <a:lnTo>
                        <a:pt x="4996" y="350"/>
                      </a:lnTo>
                      <a:lnTo>
                        <a:pt x="4996" y="362"/>
                      </a:lnTo>
                      <a:lnTo>
                        <a:pt x="4992" y="384"/>
                      </a:lnTo>
                      <a:lnTo>
                        <a:pt x="4992" y="418"/>
                      </a:lnTo>
                      <a:lnTo>
                        <a:pt x="5010" y="434"/>
                      </a:lnTo>
                      <a:lnTo>
                        <a:pt x="5018" y="446"/>
                      </a:lnTo>
                      <a:lnTo>
                        <a:pt x="5024" y="462"/>
                      </a:lnTo>
                      <a:lnTo>
                        <a:pt x="5020" y="514"/>
                      </a:lnTo>
                      <a:lnTo>
                        <a:pt x="5010" y="540"/>
                      </a:lnTo>
                      <a:lnTo>
                        <a:pt x="5004" y="550"/>
                      </a:lnTo>
                      <a:lnTo>
                        <a:pt x="5002" y="560"/>
                      </a:lnTo>
                      <a:lnTo>
                        <a:pt x="5002" y="574"/>
                      </a:lnTo>
                      <a:lnTo>
                        <a:pt x="5006" y="588"/>
                      </a:lnTo>
                      <a:lnTo>
                        <a:pt x="5004" y="666"/>
                      </a:lnTo>
                      <a:lnTo>
                        <a:pt x="4994" y="714"/>
                      </a:lnTo>
                      <a:lnTo>
                        <a:pt x="4996" y="748"/>
                      </a:lnTo>
                      <a:lnTo>
                        <a:pt x="4984" y="764"/>
                      </a:lnTo>
                      <a:lnTo>
                        <a:pt x="4974" y="770"/>
                      </a:lnTo>
                      <a:lnTo>
                        <a:pt x="4966" y="772"/>
                      </a:lnTo>
                      <a:lnTo>
                        <a:pt x="4956" y="772"/>
                      </a:lnTo>
                      <a:lnTo>
                        <a:pt x="4946" y="772"/>
                      </a:lnTo>
                      <a:lnTo>
                        <a:pt x="4930" y="770"/>
                      </a:lnTo>
                      <a:lnTo>
                        <a:pt x="4918" y="766"/>
                      </a:lnTo>
                      <a:lnTo>
                        <a:pt x="4896" y="764"/>
                      </a:lnTo>
                      <a:lnTo>
                        <a:pt x="4890" y="772"/>
                      </a:lnTo>
                      <a:lnTo>
                        <a:pt x="4886" y="782"/>
                      </a:lnTo>
                      <a:lnTo>
                        <a:pt x="4876" y="790"/>
                      </a:lnTo>
                      <a:lnTo>
                        <a:pt x="4866" y="798"/>
                      </a:lnTo>
                      <a:lnTo>
                        <a:pt x="4858" y="802"/>
                      </a:lnTo>
                      <a:lnTo>
                        <a:pt x="4852" y="808"/>
                      </a:lnTo>
                      <a:lnTo>
                        <a:pt x="4850" y="816"/>
                      </a:lnTo>
                      <a:lnTo>
                        <a:pt x="4850" y="824"/>
                      </a:lnTo>
                      <a:lnTo>
                        <a:pt x="4858" y="836"/>
                      </a:lnTo>
                      <a:lnTo>
                        <a:pt x="4870" y="854"/>
                      </a:lnTo>
                      <a:lnTo>
                        <a:pt x="4876" y="874"/>
                      </a:lnTo>
                      <a:lnTo>
                        <a:pt x="4884" y="896"/>
                      </a:lnTo>
                      <a:lnTo>
                        <a:pt x="4894" y="920"/>
                      </a:lnTo>
                      <a:lnTo>
                        <a:pt x="4906" y="944"/>
                      </a:lnTo>
                      <a:lnTo>
                        <a:pt x="4910" y="970"/>
                      </a:lnTo>
                      <a:lnTo>
                        <a:pt x="4914" y="984"/>
                      </a:lnTo>
                      <a:lnTo>
                        <a:pt x="4920" y="1000"/>
                      </a:lnTo>
                      <a:lnTo>
                        <a:pt x="4920" y="1012"/>
                      </a:lnTo>
                      <a:lnTo>
                        <a:pt x="4922" y="1030"/>
                      </a:lnTo>
                      <a:lnTo>
                        <a:pt x="4920" y="1040"/>
                      </a:lnTo>
                      <a:lnTo>
                        <a:pt x="4918" y="1048"/>
                      </a:lnTo>
                      <a:lnTo>
                        <a:pt x="4916" y="1054"/>
                      </a:lnTo>
                      <a:lnTo>
                        <a:pt x="4910" y="1060"/>
                      </a:lnTo>
                      <a:lnTo>
                        <a:pt x="4900" y="1086"/>
                      </a:lnTo>
                      <a:lnTo>
                        <a:pt x="4894" y="1122"/>
                      </a:lnTo>
                      <a:lnTo>
                        <a:pt x="4884" y="1128"/>
                      </a:lnTo>
                      <a:lnTo>
                        <a:pt x="4876" y="1126"/>
                      </a:lnTo>
                      <a:lnTo>
                        <a:pt x="4870" y="1126"/>
                      </a:lnTo>
                      <a:lnTo>
                        <a:pt x="4866" y="1122"/>
                      </a:lnTo>
                      <a:lnTo>
                        <a:pt x="4860" y="1116"/>
                      </a:lnTo>
                      <a:lnTo>
                        <a:pt x="4852" y="1120"/>
                      </a:lnTo>
                      <a:lnTo>
                        <a:pt x="4844" y="1120"/>
                      </a:lnTo>
                      <a:lnTo>
                        <a:pt x="4832" y="1116"/>
                      </a:lnTo>
                      <a:lnTo>
                        <a:pt x="4830" y="1070"/>
                      </a:lnTo>
                      <a:lnTo>
                        <a:pt x="4824" y="1062"/>
                      </a:lnTo>
                      <a:lnTo>
                        <a:pt x="4820" y="1060"/>
                      </a:lnTo>
                      <a:lnTo>
                        <a:pt x="4818" y="1060"/>
                      </a:lnTo>
                      <a:lnTo>
                        <a:pt x="4812" y="1064"/>
                      </a:lnTo>
                      <a:lnTo>
                        <a:pt x="4808" y="1072"/>
                      </a:lnTo>
                      <a:lnTo>
                        <a:pt x="4800" y="1092"/>
                      </a:lnTo>
                      <a:lnTo>
                        <a:pt x="4798" y="1106"/>
                      </a:lnTo>
                      <a:lnTo>
                        <a:pt x="4786" y="1124"/>
                      </a:lnTo>
                      <a:lnTo>
                        <a:pt x="4776" y="1142"/>
                      </a:lnTo>
                      <a:lnTo>
                        <a:pt x="4766" y="1160"/>
                      </a:lnTo>
                      <a:lnTo>
                        <a:pt x="4754" y="1176"/>
                      </a:lnTo>
                      <a:lnTo>
                        <a:pt x="4740" y="1182"/>
                      </a:lnTo>
                      <a:lnTo>
                        <a:pt x="4728" y="1184"/>
                      </a:lnTo>
                      <a:lnTo>
                        <a:pt x="4704" y="1188"/>
                      </a:lnTo>
                      <a:lnTo>
                        <a:pt x="4700" y="1194"/>
                      </a:lnTo>
                      <a:lnTo>
                        <a:pt x="4700" y="1208"/>
                      </a:lnTo>
                      <a:lnTo>
                        <a:pt x="4704" y="1214"/>
                      </a:lnTo>
                      <a:lnTo>
                        <a:pt x="4712" y="1218"/>
                      </a:lnTo>
                      <a:lnTo>
                        <a:pt x="4720" y="1226"/>
                      </a:lnTo>
                      <a:lnTo>
                        <a:pt x="4722" y="1230"/>
                      </a:lnTo>
                      <a:lnTo>
                        <a:pt x="4724" y="1236"/>
                      </a:lnTo>
                      <a:lnTo>
                        <a:pt x="4726" y="1244"/>
                      </a:lnTo>
                      <a:lnTo>
                        <a:pt x="4724" y="1252"/>
                      </a:lnTo>
                      <a:lnTo>
                        <a:pt x="4712" y="1266"/>
                      </a:lnTo>
                      <a:lnTo>
                        <a:pt x="4704" y="1272"/>
                      </a:lnTo>
                      <a:lnTo>
                        <a:pt x="4696" y="1276"/>
                      </a:lnTo>
                      <a:lnTo>
                        <a:pt x="4640" y="1274"/>
                      </a:lnTo>
                      <a:lnTo>
                        <a:pt x="4628" y="1268"/>
                      </a:lnTo>
                      <a:lnTo>
                        <a:pt x="4616" y="1260"/>
                      </a:lnTo>
                      <a:lnTo>
                        <a:pt x="4610" y="1258"/>
                      </a:lnTo>
                      <a:lnTo>
                        <a:pt x="4604" y="1258"/>
                      </a:lnTo>
                      <a:lnTo>
                        <a:pt x="4598" y="1258"/>
                      </a:lnTo>
                      <a:lnTo>
                        <a:pt x="4594" y="1260"/>
                      </a:lnTo>
                      <a:lnTo>
                        <a:pt x="4584" y="1276"/>
                      </a:lnTo>
                      <a:lnTo>
                        <a:pt x="4576" y="1294"/>
                      </a:lnTo>
                      <a:lnTo>
                        <a:pt x="4564" y="1334"/>
                      </a:lnTo>
                      <a:lnTo>
                        <a:pt x="4552" y="1348"/>
                      </a:lnTo>
                      <a:lnTo>
                        <a:pt x="4544" y="1364"/>
                      </a:lnTo>
                      <a:lnTo>
                        <a:pt x="4522" y="1386"/>
                      </a:lnTo>
                      <a:lnTo>
                        <a:pt x="4494" y="1402"/>
                      </a:lnTo>
                      <a:lnTo>
                        <a:pt x="4482" y="1412"/>
                      </a:lnTo>
                      <a:lnTo>
                        <a:pt x="4476" y="1416"/>
                      </a:lnTo>
                      <a:lnTo>
                        <a:pt x="4474" y="1422"/>
                      </a:lnTo>
                      <a:lnTo>
                        <a:pt x="4462" y="1430"/>
                      </a:lnTo>
                      <a:lnTo>
                        <a:pt x="4450" y="1442"/>
                      </a:lnTo>
                      <a:lnTo>
                        <a:pt x="4428" y="1468"/>
                      </a:lnTo>
                      <a:lnTo>
                        <a:pt x="4426" y="1506"/>
                      </a:lnTo>
                      <a:lnTo>
                        <a:pt x="4386" y="1524"/>
                      </a:lnTo>
                      <a:lnTo>
                        <a:pt x="4366" y="1528"/>
                      </a:lnTo>
                      <a:lnTo>
                        <a:pt x="4350" y="1534"/>
                      </a:lnTo>
                      <a:lnTo>
                        <a:pt x="4336" y="1540"/>
                      </a:lnTo>
                      <a:lnTo>
                        <a:pt x="4322" y="1548"/>
                      </a:lnTo>
                      <a:lnTo>
                        <a:pt x="4310" y="1556"/>
                      </a:lnTo>
                      <a:lnTo>
                        <a:pt x="4298" y="1566"/>
                      </a:lnTo>
                      <a:lnTo>
                        <a:pt x="4274" y="1592"/>
                      </a:lnTo>
                      <a:lnTo>
                        <a:pt x="4266" y="1604"/>
                      </a:lnTo>
                      <a:lnTo>
                        <a:pt x="4260" y="1616"/>
                      </a:lnTo>
                      <a:lnTo>
                        <a:pt x="4256" y="1642"/>
                      </a:lnTo>
                      <a:lnTo>
                        <a:pt x="4244" y="1668"/>
                      </a:lnTo>
                      <a:lnTo>
                        <a:pt x="4238" y="1670"/>
                      </a:lnTo>
                      <a:lnTo>
                        <a:pt x="4228" y="1674"/>
                      </a:lnTo>
                      <a:lnTo>
                        <a:pt x="4206" y="1678"/>
                      </a:lnTo>
                      <a:lnTo>
                        <a:pt x="4184" y="1678"/>
                      </a:lnTo>
                      <a:lnTo>
                        <a:pt x="4176" y="1676"/>
                      </a:lnTo>
                      <a:lnTo>
                        <a:pt x="4172" y="1674"/>
                      </a:lnTo>
                      <a:lnTo>
                        <a:pt x="4172" y="1664"/>
                      </a:lnTo>
                      <a:lnTo>
                        <a:pt x="4176" y="1656"/>
                      </a:lnTo>
                      <a:lnTo>
                        <a:pt x="4178" y="1648"/>
                      </a:lnTo>
                      <a:lnTo>
                        <a:pt x="4182" y="1644"/>
                      </a:lnTo>
                      <a:lnTo>
                        <a:pt x="4194" y="1632"/>
                      </a:lnTo>
                      <a:lnTo>
                        <a:pt x="4206" y="1620"/>
                      </a:lnTo>
                      <a:lnTo>
                        <a:pt x="4212" y="1606"/>
                      </a:lnTo>
                      <a:lnTo>
                        <a:pt x="4202" y="1600"/>
                      </a:lnTo>
                      <a:lnTo>
                        <a:pt x="4194" y="1594"/>
                      </a:lnTo>
                      <a:lnTo>
                        <a:pt x="4190" y="1586"/>
                      </a:lnTo>
                      <a:lnTo>
                        <a:pt x="4186" y="1580"/>
                      </a:lnTo>
                      <a:lnTo>
                        <a:pt x="4186" y="1572"/>
                      </a:lnTo>
                      <a:lnTo>
                        <a:pt x="4186" y="1564"/>
                      </a:lnTo>
                      <a:lnTo>
                        <a:pt x="4190" y="1548"/>
                      </a:lnTo>
                      <a:lnTo>
                        <a:pt x="4224" y="1502"/>
                      </a:lnTo>
                      <a:lnTo>
                        <a:pt x="4228" y="1462"/>
                      </a:lnTo>
                      <a:lnTo>
                        <a:pt x="4216" y="1448"/>
                      </a:lnTo>
                      <a:lnTo>
                        <a:pt x="4206" y="1438"/>
                      </a:lnTo>
                      <a:lnTo>
                        <a:pt x="4196" y="1430"/>
                      </a:lnTo>
                      <a:lnTo>
                        <a:pt x="4188" y="1424"/>
                      </a:lnTo>
                      <a:lnTo>
                        <a:pt x="4154" y="1430"/>
                      </a:lnTo>
                      <a:lnTo>
                        <a:pt x="4142" y="1440"/>
                      </a:lnTo>
                      <a:lnTo>
                        <a:pt x="4130" y="1452"/>
                      </a:lnTo>
                      <a:lnTo>
                        <a:pt x="4112" y="1476"/>
                      </a:lnTo>
                      <a:lnTo>
                        <a:pt x="4092" y="1506"/>
                      </a:lnTo>
                      <a:lnTo>
                        <a:pt x="4082" y="1522"/>
                      </a:lnTo>
                      <a:lnTo>
                        <a:pt x="4070" y="1536"/>
                      </a:lnTo>
                      <a:lnTo>
                        <a:pt x="4060" y="1544"/>
                      </a:lnTo>
                      <a:lnTo>
                        <a:pt x="4050" y="1552"/>
                      </a:lnTo>
                      <a:lnTo>
                        <a:pt x="4036" y="1570"/>
                      </a:lnTo>
                      <a:lnTo>
                        <a:pt x="4006" y="1610"/>
                      </a:lnTo>
                      <a:lnTo>
                        <a:pt x="4002" y="1626"/>
                      </a:lnTo>
                      <a:lnTo>
                        <a:pt x="3992" y="1634"/>
                      </a:lnTo>
                      <a:lnTo>
                        <a:pt x="3984" y="1644"/>
                      </a:lnTo>
                      <a:lnTo>
                        <a:pt x="3948" y="1664"/>
                      </a:lnTo>
                      <a:lnTo>
                        <a:pt x="3906" y="1674"/>
                      </a:lnTo>
                      <a:lnTo>
                        <a:pt x="3886" y="1680"/>
                      </a:lnTo>
                      <a:lnTo>
                        <a:pt x="3866" y="1690"/>
                      </a:lnTo>
                      <a:lnTo>
                        <a:pt x="3864" y="1698"/>
                      </a:lnTo>
                      <a:lnTo>
                        <a:pt x="3862" y="1708"/>
                      </a:lnTo>
                      <a:lnTo>
                        <a:pt x="3864" y="1718"/>
                      </a:lnTo>
                      <a:lnTo>
                        <a:pt x="3866" y="1726"/>
                      </a:lnTo>
                      <a:lnTo>
                        <a:pt x="3874" y="1746"/>
                      </a:lnTo>
                      <a:lnTo>
                        <a:pt x="3886" y="1768"/>
                      </a:lnTo>
                      <a:lnTo>
                        <a:pt x="3888" y="1768"/>
                      </a:lnTo>
                      <a:lnTo>
                        <a:pt x="3890" y="1772"/>
                      </a:lnTo>
                      <a:lnTo>
                        <a:pt x="3894" y="1780"/>
                      </a:lnTo>
                      <a:lnTo>
                        <a:pt x="3900" y="1806"/>
                      </a:lnTo>
                      <a:lnTo>
                        <a:pt x="3902" y="1812"/>
                      </a:lnTo>
                      <a:lnTo>
                        <a:pt x="3912" y="1812"/>
                      </a:lnTo>
                      <a:lnTo>
                        <a:pt x="3920" y="1794"/>
                      </a:lnTo>
                      <a:lnTo>
                        <a:pt x="3922" y="1790"/>
                      </a:lnTo>
                      <a:lnTo>
                        <a:pt x="3926" y="1788"/>
                      </a:lnTo>
                      <a:lnTo>
                        <a:pt x="3938" y="1788"/>
                      </a:lnTo>
                      <a:lnTo>
                        <a:pt x="3960" y="1790"/>
                      </a:lnTo>
                      <a:lnTo>
                        <a:pt x="3962" y="1786"/>
                      </a:lnTo>
                      <a:lnTo>
                        <a:pt x="3968" y="1786"/>
                      </a:lnTo>
                      <a:lnTo>
                        <a:pt x="3984" y="1786"/>
                      </a:lnTo>
                      <a:lnTo>
                        <a:pt x="3986" y="1792"/>
                      </a:lnTo>
                      <a:lnTo>
                        <a:pt x="3988" y="1796"/>
                      </a:lnTo>
                      <a:lnTo>
                        <a:pt x="4000" y="1814"/>
                      </a:lnTo>
                      <a:lnTo>
                        <a:pt x="4000" y="1856"/>
                      </a:lnTo>
                      <a:lnTo>
                        <a:pt x="4010" y="1864"/>
                      </a:lnTo>
                      <a:lnTo>
                        <a:pt x="4024" y="1872"/>
                      </a:lnTo>
                      <a:lnTo>
                        <a:pt x="4042" y="1880"/>
                      </a:lnTo>
                      <a:lnTo>
                        <a:pt x="4060" y="1884"/>
                      </a:lnTo>
                      <a:lnTo>
                        <a:pt x="4086" y="1838"/>
                      </a:lnTo>
                      <a:lnTo>
                        <a:pt x="4108" y="1814"/>
                      </a:lnTo>
                      <a:lnTo>
                        <a:pt x="4116" y="1804"/>
                      </a:lnTo>
                      <a:lnTo>
                        <a:pt x="4126" y="1798"/>
                      </a:lnTo>
                      <a:lnTo>
                        <a:pt x="4138" y="1792"/>
                      </a:lnTo>
                      <a:lnTo>
                        <a:pt x="4150" y="1790"/>
                      </a:lnTo>
                      <a:lnTo>
                        <a:pt x="4166" y="1790"/>
                      </a:lnTo>
                      <a:lnTo>
                        <a:pt x="4184" y="1792"/>
                      </a:lnTo>
                      <a:lnTo>
                        <a:pt x="4222" y="1808"/>
                      </a:lnTo>
                      <a:lnTo>
                        <a:pt x="4320" y="1806"/>
                      </a:lnTo>
                      <a:lnTo>
                        <a:pt x="4334" y="1814"/>
                      </a:lnTo>
                      <a:lnTo>
                        <a:pt x="4330" y="1824"/>
                      </a:lnTo>
                      <a:lnTo>
                        <a:pt x="4328" y="1834"/>
                      </a:lnTo>
                      <a:lnTo>
                        <a:pt x="4328" y="1844"/>
                      </a:lnTo>
                      <a:lnTo>
                        <a:pt x="4328" y="1854"/>
                      </a:lnTo>
                      <a:lnTo>
                        <a:pt x="4324" y="1864"/>
                      </a:lnTo>
                      <a:lnTo>
                        <a:pt x="4322" y="1868"/>
                      </a:lnTo>
                      <a:lnTo>
                        <a:pt x="4316" y="1874"/>
                      </a:lnTo>
                      <a:lnTo>
                        <a:pt x="4284" y="1874"/>
                      </a:lnTo>
                      <a:lnTo>
                        <a:pt x="4254" y="1890"/>
                      </a:lnTo>
                      <a:lnTo>
                        <a:pt x="4218" y="1916"/>
                      </a:lnTo>
                      <a:lnTo>
                        <a:pt x="4210" y="1924"/>
                      </a:lnTo>
                      <a:lnTo>
                        <a:pt x="4202" y="1932"/>
                      </a:lnTo>
                      <a:lnTo>
                        <a:pt x="4196" y="1940"/>
                      </a:lnTo>
                      <a:lnTo>
                        <a:pt x="4194" y="1950"/>
                      </a:lnTo>
                      <a:lnTo>
                        <a:pt x="4188" y="1954"/>
                      </a:lnTo>
                      <a:lnTo>
                        <a:pt x="4180" y="1958"/>
                      </a:lnTo>
                      <a:lnTo>
                        <a:pt x="4168" y="1964"/>
                      </a:lnTo>
                      <a:lnTo>
                        <a:pt x="4160" y="1972"/>
                      </a:lnTo>
                      <a:lnTo>
                        <a:pt x="4150" y="1976"/>
                      </a:lnTo>
                      <a:lnTo>
                        <a:pt x="4134" y="1982"/>
                      </a:lnTo>
                      <a:lnTo>
                        <a:pt x="4130" y="2018"/>
                      </a:lnTo>
                      <a:lnTo>
                        <a:pt x="4110" y="2042"/>
                      </a:lnTo>
                      <a:lnTo>
                        <a:pt x="4100" y="2054"/>
                      </a:lnTo>
                      <a:lnTo>
                        <a:pt x="4094" y="2066"/>
                      </a:lnTo>
                      <a:lnTo>
                        <a:pt x="4090" y="2102"/>
                      </a:lnTo>
                      <a:lnTo>
                        <a:pt x="4078" y="2122"/>
                      </a:lnTo>
                      <a:lnTo>
                        <a:pt x="4076" y="2140"/>
                      </a:lnTo>
                      <a:lnTo>
                        <a:pt x="4094" y="2152"/>
                      </a:lnTo>
                      <a:lnTo>
                        <a:pt x="4108" y="2160"/>
                      </a:lnTo>
                      <a:lnTo>
                        <a:pt x="4126" y="2168"/>
                      </a:lnTo>
                      <a:lnTo>
                        <a:pt x="4130" y="2174"/>
                      </a:lnTo>
                      <a:lnTo>
                        <a:pt x="4142" y="2182"/>
                      </a:lnTo>
                      <a:lnTo>
                        <a:pt x="4154" y="2190"/>
                      </a:lnTo>
                      <a:lnTo>
                        <a:pt x="4170" y="2194"/>
                      </a:lnTo>
                      <a:lnTo>
                        <a:pt x="4176" y="2200"/>
                      </a:lnTo>
                      <a:lnTo>
                        <a:pt x="4182" y="2210"/>
                      </a:lnTo>
                      <a:lnTo>
                        <a:pt x="4196" y="2232"/>
                      </a:lnTo>
                      <a:lnTo>
                        <a:pt x="4222" y="2284"/>
                      </a:lnTo>
                      <a:lnTo>
                        <a:pt x="4254" y="2332"/>
                      </a:lnTo>
                      <a:lnTo>
                        <a:pt x="4256" y="2348"/>
                      </a:lnTo>
                      <a:lnTo>
                        <a:pt x="4258" y="2358"/>
                      </a:lnTo>
                      <a:lnTo>
                        <a:pt x="4262" y="2368"/>
                      </a:lnTo>
                      <a:lnTo>
                        <a:pt x="4268" y="2378"/>
                      </a:lnTo>
                      <a:lnTo>
                        <a:pt x="4274" y="2386"/>
                      </a:lnTo>
                      <a:lnTo>
                        <a:pt x="4282" y="2392"/>
                      </a:lnTo>
                      <a:lnTo>
                        <a:pt x="4294" y="2394"/>
                      </a:lnTo>
                      <a:lnTo>
                        <a:pt x="4362" y="2438"/>
                      </a:lnTo>
                      <a:lnTo>
                        <a:pt x="4366" y="2448"/>
                      </a:lnTo>
                      <a:lnTo>
                        <a:pt x="4366" y="2462"/>
                      </a:lnTo>
                      <a:lnTo>
                        <a:pt x="4352" y="2472"/>
                      </a:lnTo>
                      <a:lnTo>
                        <a:pt x="4308" y="2470"/>
                      </a:lnTo>
                      <a:lnTo>
                        <a:pt x="4310" y="2476"/>
                      </a:lnTo>
                      <a:lnTo>
                        <a:pt x="4320" y="2476"/>
                      </a:lnTo>
                      <a:lnTo>
                        <a:pt x="4332" y="2480"/>
                      </a:lnTo>
                      <a:lnTo>
                        <a:pt x="4338" y="2482"/>
                      </a:lnTo>
                      <a:lnTo>
                        <a:pt x="4342" y="2486"/>
                      </a:lnTo>
                      <a:lnTo>
                        <a:pt x="4344" y="2494"/>
                      </a:lnTo>
                      <a:lnTo>
                        <a:pt x="4346" y="2502"/>
                      </a:lnTo>
                      <a:lnTo>
                        <a:pt x="4340" y="2512"/>
                      </a:lnTo>
                      <a:lnTo>
                        <a:pt x="4360" y="2522"/>
                      </a:lnTo>
                      <a:lnTo>
                        <a:pt x="4372" y="2528"/>
                      </a:lnTo>
                      <a:lnTo>
                        <a:pt x="4384" y="2538"/>
                      </a:lnTo>
                      <a:lnTo>
                        <a:pt x="4384" y="2564"/>
                      </a:lnTo>
                      <a:lnTo>
                        <a:pt x="4366" y="2582"/>
                      </a:lnTo>
                      <a:lnTo>
                        <a:pt x="4354" y="2588"/>
                      </a:lnTo>
                      <a:lnTo>
                        <a:pt x="4344" y="2594"/>
                      </a:lnTo>
                      <a:lnTo>
                        <a:pt x="4326" y="2610"/>
                      </a:lnTo>
                      <a:lnTo>
                        <a:pt x="4306" y="2628"/>
                      </a:lnTo>
                      <a:lnTo>
                        <a:pt x="4286" y="2646"/>
                      </a:lnTo>
                      <a:lnTo>
                        <a:pt x="4262" y="2652"/>
                      </a:lnTo>
                      <a:lnTo>
                        <a:pt x="4262" y="2660"/>
                      </a:lnTo>
                      <a:lnTo>
                        <a:pt x="4266" y="2664"/>
                      </a:lnTo>
                      <a:lnTo>
                        <a:pt x="4272" y="2668"/>
                      </a:lnTo>
                      <a:lnTo>
                        <a:pt x="4280" y="2670"/>
                      </a:lnTo>
                      <a:lnTo>
                        <a:pt x="4290" y="2670"/>
                      </a:lnTo>
                      <a:lnTo>
                        <a:pt x="4304" y="2660"/>
                      </a:lnTo>
                      <a:lnTo>
                        <a:pt x="4312" y="2652"/>
                      </a:lnTo>
                      <a:lnTo>
                        <a:pt x="4324" y="2648"/>
                      </a:lnTo>
                      <a:lnTo>
                        <a:pt x="4342" y="2646"/>
                      </a:lnTo>
                      <a:lnTo>
                        <a:pt x="4360" y="2656"/>
                      </a:lnTo>
                      <a:lnTo>
                        <a:pt x="4378" y="2662"/>
                      </a:lnTo>
                      <a:lnTo>
                        <a:pt x="4400" y="2666"/>
                      </a:lnTo>
                      <a:lnTo>
                        <a:pt x="4424" y="2668"/>
                      </a:lnTo>
                      <a:lnTo>
                        <a:pt x="4426" y="2670"/>
                      </a:lnTo>
                      <a:lnTo>
                        <a:pt x="4428" y="2674"/>
                      </a:lnTo>
                      <a:lnTo>
                        <a:pt x="4426" y="2680"/>
                      </a:lnTo>
                      <a:lnTo>
                        <a:pt x="4420" y="2686"/>
                      </a:lnTo>
                      <a:lnTo>
                        <a:pt x="4414" y="2694"/>
                      </a:lnTo>
                      <a:lnTo>
                        <a:pt x="4398" y="2708"/>
                      </a:lnTo>
                      <a:lnTo>
                        <a:pt x="4384" y="2716"/>
                      </a:lnTo>
                      <a:lnTo>
                        <a:pt x="4376" y="2722"/>
                      </a:lnTo>
                      <a:lnTo>
                        <a:pt x="4374" y="2726"/>
                      </a:lnTo>
                      <a:lnTo>
                        <a:pt x="4376" y="2730"/>
                      </a:lnTo>
                      <a:lnTo>
                        <a:pt x="4390" y="2730"/>
                      </a:lnTo>
                      <a:lnTo>
                        <a:pt x="4402" y="2714"/>
                      </a:lnTo>
                      <a:lnTo>
                        <a:pt x="4414" y="2716"/>
                      </a:lnTo>
                      <a:lnTo>
                        <a:pt x="4420" y="2728"/>
                      </a:lnTo>
                      <a:lnTo>
                        <a:pt x="4420" y="2738"/>
                      </a:lnTo>
                      <a:lnTo>
                        <a:pt x="4422" y="2752"/>
                      </a:lnTo>
                      <a:lnTo>
                        <a:pt x="4412" y="2762"/>
                      </a:lnTo>
                      <a:lnTo>
                        <a:pt x="4392" y="2766"/>
                      </a:lnTo>
                      <a:lnTo>
                        <a:pt x="4382" y="2770"/>
                      </a:lnTo>
                      <a:lnTo>
                        <a:pt x="4380" y="2774"/>
                      </a:lnTo>
                      <a:lnTo>
                        <a:pt x="4378" y="2778"/>
                      </a:lnTo>
                      <a:lnTo>
                        <a:pt x="4400" y="2790"/>
                      </a:lnTo>
                      <a:lnTo>
                        <a:pt x="4396" y="2846"/>
                      </a:lnTo>
                      <a:lnTo>
                        <a:pt x="4404" y="2860"/>
                      </a:lnTo>
                      <a:lnTo>
                        <a:pt x="4402" y="2870"/>
                      </a:lnTo>
                      <a:lnTo>
                        <a:pt x="4400" y="2882"/>
                      </a:lnTo>
                      <a:lnTo>
                        <a:pt x="4396" y="2894"/>
                      </a:lnTo>
                      <a:lnTo>
                        <a:pt x="4392" y="2900"/>
                      </a:lnTo>
                      <a:lnTo>
                        <a:pt x="4388" y="2904"/>
                      </a:lnTo>
                      <a:lnTo>
                        <a:pt x="4368" y="2904"/>
                      </a:lnTo>
                      <a:lnTo>
                        <a:pt x="4364" y="2892"/>
                      </a:lnTo>
                      <a:lnTo>
                        <a:pt x="4336" y="2920"/>
                      </a:lnTo>
                      <a:lnTo>
                        <a:pt x="4328" y="2930"/>
                      </a:lnTo>
                      <a:lnTo>
                        <a:pt x="4322" y="2942"/>
                      </a:lnTo>
                      <a:lnTo>
                        <a:pt x="4318" y="2954"/>
                      </a:lnTo>
                      <a:lnTo>
                        <a:pt x="4316" y="2968"/>
                      </a:lnTo>
                      <a:lnTo>
                        <a:pt x="4316" y="3008"/>
                      </a:lnTo>
                      <a:lnTo>
                        <a:pt x="4310" y="3018"/>
                      </a:lnTo>
                      <a:lnTo>
                        <a:pt x="4302" y="3028"/>
                      </a:lnTo>
                      <a:lnTo>
                        <a:pt x="4282" y="3048"/>
                      </a:lnTo>
                      <a:lnTo>
                        <a:pt x="4280" y="3084"/>
                      </a:lnTo>
                      <a:lnTo>
                        <a:pt x="4272" y="3088"/>
                      </a:lnTo>
                      <a:lnTo>
                        <a:pt x="4264" y="3090"/>
                      </a:lnTo>
                      <a:lnTo>
                        <a:pt x="4250" y="3092"/>
                      </a:lnTo>
                      <a:lnTo>
                        <a:pt x="4238" y="3090"/>
                      </a:lnTo>
                      <a:lnTo>
                        <a:pt x="4230" y="3092"/>
                      </a:lnTo>
                      <a:lnTo>
                        <a:pt x="4224" y="3094"/>
                      </a:lnTo>
                      <a:lnTo>
                        <a:pt x="4240" y="3108"/>
                      </a:lnTo>
                      <a:lnTo>
                        <a:pt x="4244" y="3116"/>
                      </a:lnTo>
                      <a:lnTo>
                        <a:pt x="4268" y="3126"/>
                      </a:lnTo>
                      <a:lnTo>
                        <a:pt x="4268" y="3134"/>
                      </a:lnTo>
                      <a:lnTo>
                        <a:pt x="4256" y="3142"/>
                      </a:lnTo>
                      <a:lnTo>
                        <a:pt x="4250" y="3146"/>
                      </a:lnTo>
                      <a:lnTo>
                        <a:pt x="4246" y="3154"/>
                      </a:lnTo>
                      <a:lnTo>
                        <a:pt x="4246" y="3170"/>
                      </a:lnTo>
                      <a:lnTo>
                        <a:pt x="4242" y="3176"/>
                      </a:lnTo>
                      <a:lnTo>
                        <a:pt x="4240" y="3184"/>
                      </a:lnTo>
                      <a:lnTo>
                        <a:pt x="4238" y="3206"/>
                      </a:lnTo>
                      <a:lnTo>
                        <a:pt x="4242" y="3212"/>
                      </a:lnTo>
                      <a:lnTo>
                        <a:pt x="4248" y="3218"/>
                      </a:lnTo>
                      <a:lnTo>
                        <a:pt x="4252" y="3226"/>
                      </a:lnTo>
                      <a:lnTo>
                        <a:pt x="4254" y="3238"/>
                      </a:lnTo>
                      <a:lnTo>
                        <a:pt x="4214" y="3240"/>
                      </a:lnTo>
                      <a:lnTo>
                        <a:pt x="4216" y="3248"/>
                      </a:lnTo>
                      <a:lnTo>
                        <a:pt x="4218" y="3250"/>
                      </a:lnTo>
                      <a:lnTo>
                        <a:pt x="4222" y="3254"/>
                      </a:lnTo>
                      <a:lnTo>
                        <a:pt x="4222" y="3260"/>
                      </a:lnTo>
                      <a:lnTo>
                        <a:pt x="4192" y="3282"/>
                      </a:lnTo>
                      <a:lnTo>
                        <a:pt x="4190" y="3292"/>
                      </a:lnTo>
                      <a:lnTo>
                        <a:pt x="4188" y="3304"/>
                      </a:lnTo>
                      <a:lnTo>
                        <a:pt x="4182" y="3316"/>
                      </a:lnTo>
                      <a:lnTo>
                        <a:pt x="4174" y="3328"/>
                      </a:lnTo>
                      <a:lnTo>
                        <a:pt x="4158" y="3342"/>
                      </a:lnTo>
                      <a:lnTo>
                        <a:pt x="4126" y="3344"/>
                      </a:lnTo>
                      <a:lnTo>
                        <a:pt x="4126" y="3348"/>
                      </a:lnTo>
                      <a:lnTo>
                        <a:pt x="4128" y="3352"/>
                      </a:lnTo>
                      <a:lnTo>
                        <a:pt x="4136" y="3356"/>
                      </a:lnTo>
                      <a:lnTo>
                        <a:pt x="4136" y="3370"/>
                      </a:lnTo>
                      <a:lnTo>
                        <a:pt x="4130" y="3374"/>
                      </a:lnTo>
                      <a:lnTo>
                        <a:pt x="4124" y="3376"/>
                      </a:lnTo>
                      <a:lnTo>
                        <a:pt x="4116" y="3378"/>
                      </a:lnTo>
                      <a:lnTo>
                        <a:pt x="4102" y="3388"/>
                      </a:lnTo>
                      <a:lnTo>
                        <a:pt x="4088" y="3400"/>
                      </a:lnTo>
                      <a:lnTo>
                        <a:pt x="4076" y="3414"/>
                      </a:lnTo>
                      <a:lnTo>
                        <a:pt x="4066" y="3428"/>
                      </a:lnTo>
                      <a:lnTo>
                        <a:pt x="4062" y="3444"/>
                      </a:lnTo>
                      <a:lnTo>
                        <a:pt x="4044" y="3460"/>
                      </a:lnTo>
                      <a:lnTo>
                        <a:pt x="4028" y="3470"/>
                      </a:lnTo>
                      <a:lnTo>
                        <a:pt x="4010" y="3478"/>
                      </a:lnTo>
                      <a:lnTo>
                        <a:pt x="3990" y="3482"/>
                      </a:lnTo>
                      <a:lnTo>
                        <a:pt x="3974" y="3496"/>
                      </a:lnTo>
                      <a:lnTo>
                        <a:pt x="3960" y="3508"/>
                      </a:lnTo>
                      <a:lnTo>
                        <a:pt x="3960" y="3514"/>
                      </a:lnTo>
                      <a:lnTo>
                        <a:pt x="3962" y="3518"/>
                      </a:lnTo>
                      <a:lnTo>
                        <a:pt x="3964" y="3526"/>
                      </a:lnTo>
                      <a:lnTo>
                        <a:pt x="3964" y="3534"/>
                      </a:lnTo>
                      <a:lnTo>
                        <a:pt x="3960" y="3544"/>
                      </a:lnTo>
                      <a:lnTo>
                        <a:pt x="3930" y="3558"/>
                      </a:lnTo>
                      <a:lnTo>
                        <a:pt x="3908" y="3572"/>
                      </a:lnTo>
                      <a:lnTo>
                        <a:pt x="3888" y="3584"/>
                      </a:lnTo>
                      <a:lnTo>
                        <a:pt x="3868" y="3596"/>
                      </a:lnTo>
                      <a:lnTo>
                        <a:pt x="3848" y="3612"/>
                      </a:lnTo>
                      <a:lnTo>
                        <a:pt x="3836" y="3610"/>
                      </a:lnTo>
                      <a:lnTo>
                        <a:pt x="3826" y="3606"/>
                      </a:lnTo>
                      <a:lnTo>
                        <a:pt x="3820" y="3602"/>
                      </a:lnTo>
                      <a:lnTo>
                        <a:pt x="3814" y="3602"/>
                      </a:lnTo>
                      <a:lnTo>
                        <a:pt x="3802" y="3616"/>
                      </a:lnTo>
                      <a:lnTo>
                        <a:pt x="3778" y="3616"/>
                      </a:lnTo>
                      <a:lnTo>
                        <a:pt x="3764" y="3606"/>
                      </a:lnTo>
                      <a:lnTo>
                        <a:pt x="3764" y="3620"/>
                      </a:lnTo>
                      <a:lnTo>
                        <a:pt x="3760" y="3628"/>
                      </a:lnTo>
                      <a:lnTo>
                        <a:pt x="3758" y="3630"/>
                      </a:lnTo>
                      <a:lnTo>
                        <a:pt x="3754" y="3634"/>
                      </a:lnTo>
                      <a:lnTo>
                        <a:pt x="3742" y="3636"/>
                      </a:lnTo>
                      <a:lnTo>
                        <a:pt x="3736" y="3638"/>
                      </a:lnTo>
                      <a:lnTo>
                        <a:pt x="3734" y="3644"/>
                      </a:lnTo>
                      <a:lnTo>
                        <a:pt x="3732" y="3654"/>
                      </a:lnTo>
                      <a:lnTo>
                        <a:pt x="3726" y="3658"/>
                      </a:lnTo>
                      <a:lnTo>
                        <a:pt x="3720" y="3658"/>
                      </a:lnTo>
                      <a:lnTo>
                        <a:pt x="3708" y="3658"/>
                      </a:lnTo>
                      <a:lnTo>
                        <a:pt x="3698" y="3654"/>
                      </a:lnTo>
                      <a:lnTo>
                        <a:pt x="3692" y="3652"/>
                      </a:lnTo>
                      <a:lnTo>
                        <a:pt x="3688" y="3638"/>
                      </a:lnTo>
                      <a:lnTo>
                        <a:pt x="3682" y="3638"/>
                      </a:lnTo>
                      <a:lnTo>
                        <a:pt x="3652" y="3612"/>
                      </a:lnTo>
                      <a:lnTo>
                        <a:pt x="3648" y="3624"/>
                      </a:lnTo>
                      <a:lnTo>
                        <a:pt x="3644" y="3636"/>
                      </a:lnTo>
                      <a:lnTo>
                        <a:pt x="3630" y="3658"/>
                      </a:lnTo>
                      <a:lnTo>
                        <a:pt x="3612" y="3680"/>
                      </a:lnTo>
                      <a:lnTo>
                        <a:pt x="3600" y="3686"/>
                      </a:lnTo>
                      <a:lnTo>
                        <a:pt x="3592" y="3694"/>
                      </a:lnTo>
                      <a:lnTo>
                        <a:pt x="3584" y="3702"/>
                      </a:lnTo>
                      <a:lnTo>
                        <a:pt x="3576" y="3710"/>
                      </a:lnTo>
                      <a:lnTo>
                        <a:pt x="3562" y="3712"/>
                      </a:lnTo>
                      <a:lnTo>
                        <a:pt x="3552" y="3716"/>
                      </a:lnTo>
                      <a:lnTo>
                        <a:pt x="3544" y="3724"/>
                      </a:lnTo>
                      <a:lnTo>
                        <a:pt x="3536" y="3730"/>
                      </a:lnTo>
                      <a:lnTo>
                        <a:pt x="3512" y="3730"/>
                      </a:lnTo>
                      <a:lnTo>
                        <a:pt x="3504" y="3732"/>
                      </a:lnTo>
                      <a:lnTo>
                        <a:pt x="3498" y="3734"/>
                      </a:lnTo>
                      <a:lnTo>
                        <a:pt x="3494" y="3742"/>
                      </a:lnTo>
                      <a:lnTo>
                        <a:pt x="3488" y="3748"/>
                      </a:lnTo>
                      <a:lnTo>
                        <a:pt x="3482" y="3750"/>
                      </a:lnTo>
                      <a:lnTo>
                        <a:pt x="3476" y="3752"/>
                      </a:lnTo>
                      <a:lnTo>
                        <a:pt x="3470" y="3752"/>
                      </a:lnTo>
                      <a:lnTo>
                        <a:pt x="3464" y="3750"/>
                      </a:lnTo>
                      <a:lnTo>
                        <a:pt x="3452" y="3744"/>
                      </a:lnTo>
                      <a:lnTo>
                        <a:pt x="3430" y="3750"/>
                      </a:lnTo>
                      <a:lnTo>
                        <a:pt x="3410" y="3758"/>
                      </a:lnTo>
                      <a:lnTo>
                        <a:pt x="3390" y="3768"/>
                      </a:lnTo>
                      <a:lnTo>
                        <a:pt x="3370" y="3774"/>
                      </a:lnTo>
                      <a:lnTo>
                        <a:pt x="3344" y="3776"/>
                      </a:lnTo>
                      <a:lnTo>
                        <a:pt x="3336" y="3778"/>
                      </a:lnTo>
                      <a:lnTo>
                        <a:pt x="3328" y="3780"/>
                      </a:lnTo>
                      <a:lnTo>
                        <a:pt x="3324" y="3786"/>
                      </a:lnTo>
                      <a:lnTo>
                        <a:pt x="3320" y="3792"/>
                      </a:lnTo>
                      <a:lnTo>
                        <a:pt x="3316" y="3804"/>
                      </a:lnTo>
                      <a:lnTo>
                        <a:pt x="3312" y="3816"/>
                      </a:lnTo>
                      <a:lnTo>
                        <a:pt x="3306" y="3822"/>
                      </a:lnTo>
                      <a:lnTo>
                        <a:pt x="3298" y="3824"/>
                      </a:lnTo>
                      <a:lnTo>
                        <a:pt x="3292" y="3828"/>
                      </a:lnTo>
                      <a:lnTo>
                        <a:pt x="3288" y="3834"/>
                      </a:lnTo>
                      <a:lnTo>
                        <a:pt x="3324" y="3876"/>
                      </a:lnTo>
                      <a:lnTo>
                        <a:pt x="3324" y="3898"/>
                      </a:lnTo>
                      <a:lnTo>
                        <a:pt x="3310" y="3906"/>
                      </a:lnTo>
                      <a:lnTo>
                        <a:pt x="3298" y="3912"/>
                      </a:lnTo>
                      <a:lnTo>
                        <a:pt x="3284" y="3914"/>
                      </a:lnTo>
                      <a:lnTo>
                        <a:pt x="3272" y="3914"/>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8" name="Freeform 9">
                  <a:extLst>
                    <a:ext uri="{FF2B5EF4-FFF2-40B4-BE49-F238E27FC236}">
                      <a16:creationId xmlns:a16="http://schemas.microsoft.com/office/drawing/2014/main" id="{150ECB25-A311-48CD-9A2A-6EA3451776EC}"/>
                    </a:ext>
                  </a:extLst>
                </p:cNvPr>
                <p:cNvSpPr>
                  <a:spLocks/>
                </p:cNvSpPr>
                <p:nvPr/>
              </p:nvSpPr>
              <p:spPr bwMode="auto">
                <a:xfrm>
                  <a:off x="5491657" y="5241925"/>
                  <a:ext cx="1244600" cy="955675"/>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9" name="Freeform 10">
                  <a:extLst>
                    <a:ext uri="{FF2B5EF4-FFF2-40B4-BE49-F238E27FC236}">
                      <a16:creationId xmlns:a16="http://schemas.microsoft.com/office/drawing/2014/main" id="{F8709757-4EFC-41A6-BA68-AEF720916D03}"/>
                    </a:ext>
                  </a:extLst>
                </p:cNvPr>
                <p:cNvSpPr>
                  <a:spLocks/>
                </p:cNvSpPr>
                <p:nvPr/>
              </p:nvSpPr>
              <p:spPr bwMode="auto">
                <a:xfrm>
                  <a:off x="3504107" y="4584700"/>
                  <a:ext cx="1400175" cy="1479550"/>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82" h="932">
                      <a:moveTo>
                        <a:pt x="406" y="932"/>
                      </a:moveTo>
                      <a:lnTo>
                        <a:pt x="406" y="932"/>
                      </a:lnTo>
                      <a:lnTo>
                        <a:pt x="392" y="920"/>
                      </a:lnTo>
                      <a:lnTo>
                        <a:pt x="380" y="910"/>
                      </a:lnTo>
                      <a:lnTo>
                        <a:pt x="368" y="904"/>
                      </a:lnTo>
                      <a:lnTo>
                        <a:pt x="356" y="898"/>
                      </a:lnTo>
                      <a:lnTo>
                        <a:pt x="358" y="880"/>
                      </a:lnTo>
                      <a:lnTo>
                        <a:pt x="358" y="866"/>
                      </a:lnTo>
                      <a:lnTo>
                        <a:pt x="356" y="854"/>
                      </a:lnTo>
                      <a:lnTo>
                        <a:pt x="352" y="844"/>
                      </a:lnTo>
                      <a:lnTo>
                        <a:pt x="342" y="836"/>
                      </a:lnTo>
                      <a:lnTo>
                        <a:pt x="332" y="836"/>
                      </a:lnTo>
                      <a:lnTo>
                        <a:pt x="324" y="838"/>
                      </a:lnTo>
                      <a:lnTo>
                        <a:pt x="316" y="840"/>
                      </a:lnTo>
                      <a:lnTo>
                        <a:pt x="310" y="844"/>
                      </a:lnTo>
                      <a:lnTo>
                        <a:pt x="298" y="854"/>
                      </a:lnTo>
                      <a:lnTo>
                        <a:pt x="288" y="866"/>
                      </a:lnTo>
                      <a:lnTo>
                        <a:pt x="260" y="860"/>
                      </a:lnTo>
                      <a:lnTo>
                        <a:pt x="246" y="840"/>
                      </a:lnTo>
                      <a:lnTo>
                        <a:pt x="240" y="832"/>
                      </a:lnTo>
                      <a:lnTo>
                        <a:pt x="234" y="828"/>
                      </a:lnTo>
                      <a:lnTo>
                        <a:pt x="218" y="808"/>
                      </a:lnTo>
                      <a:lnTo>
                        <a:pt x="212" y="802"/>
                      </a:lnTo>
                      <a:lnTo>
                        <a:pt x="208" y="800"/>
                      </a:lnTo>
                      <a:lnTo>
                        <a:pt x="202" y="798"/>
                      </a:lnTo>
                      <a:lnTo>
                        <a:pt x="194" y="798"/>
                      </a:lnTo>
                      <a:lnTo>
                        <a:pt x="172" y="798"/>
                      </a:lnTo>
                      <a:lnTo>
                        <a:pt x="168" y="790"/>
                      </a:lnTo>
                      <a:lnTo>
                        <a:pt x="164" y="782"/>
                      </a:lnTo>
                      <a:lnTo>
                        <a:pt x="162" y="774"/>
                      </a:lnTo>
                      <a:lnTo>
                        <a:pt x="160" y="766"/>
                      </a:lnTo>
                      <a:lnTo>
                        <a:pt x="160" y="752"/>
                      </a:lnTo>
                      <a:lnTo>
                        <a:pt x="160" y="740"/>
                      </a:lnTo>
                      <a:lnTo>
                        <a:pt x="166" y="724"/>
                      </a:lnTo>
                      <a:lnTo>
                        <a:pt x="168" y="708"/>
                      </a:lnTo>
                      <a:lnTo>
                        <a:pt x="166" y="694"/>
                      </a:lnTo>
                      <a:lnTo>
                        <a:pt x="164" y="688"/>
                      </a:lnTo>
                      <a:lnTo>
                        <a:pt x="162" y="682"/>
                      </a:lnTo>
                      <a:lnTo>
                        <a:pt x="138" y="676"/>
                      </a:lnTo>
                      <a:lnTo>
                        <a:pt x="126" y="670"/>
                      </a:lnTo>
                      <a:lnTo>
                        <a:pt x="124" y="668"/>
                      </a:lnTo>
                      <a:lnTo>
                        <a:pt x="124" y="664"/>
                      </a:lnTo>
                      <a:lnTo>
                        <a:pt x="124" y="650"/>
                      </a:lnTo>
                      <a:lnTo>
                        <a:pt x="114" y="616"/>
                      </a:lnTo>
                      <a:lnTo>
                        <a:pt x="102" y="598"/>
                      </a:lnTo>
                      <a:lnTo>
                        <a:pt x="96" y="576"/>
                      </a:lnTo>
                      <a:lnTo>
                        <a:pt x="92" y="568"/>
                      </a:lnTo>
                      <a:lnTo>
                        <a:pt x="88" y="564"/>
                      </a:lnTo>
                      <a:lnTo>
                        <a:pt x="82" y="560"/>
                      </a:lnTo>
                      <a:lnTo>
                        <a:pt x="76" y="558"/>
                      </a:lnTo>
                      <a:lnTo>
                        <a:pt x="58" y="556"/>
                      </a:lnTo>
                      <a:lnTo>
                        <a:pt x="30" y="572"/>
                      </a:lnTo>
                      <a:lnTo>
                        <a:pt x="16" y="578"/>
                      </a:lnTo>
                      <a:lnTo>
                        <a:pt x="4" y="580"/>
                      </a:lnTo>
                      <a:lnTo>
                        <a:pt x="2" y="576"/>
                      </a:lnTo>
                      <a:lnTo>
                        <a:pt x="0" y="490"/>
                      </a:lnTo>
                      <a:lnTo>
                        <a:pt x="16" y="454"/>
                      </a:lnTo>
                      <a:lnTo>
                        <a:pt x="32" y="436"/>
                      </a:lnTo>
                      <a:lnTo>
                        <a:pt x="46" y="422"/>
                      </a:lnTo>
                      <a:lnTo>
                        <a:pt x="62" y="408"/>
                      </a:lnTo>
                      <a:lnTo>
                        <a:pt x="84" y="392"/>
                      </a:lnTo>
                      <a:lnTo>
                        <a:pt x="108" y="370"/>
                      </a:lnTo>
                      <a:lnTo>
                        <a:pt x="110" y="328"/>
                      </a:lnTo>
                      <a:lnTo>
                        <a:pt x="120" y="310"/>
                      </a:lnTo>
                      <a:lnTo>
                        <a:pt x="120" y="288"/>
                      </a:lnTo>
                      <a:lnTo>
                        <a:pt x="120" y="266"/>
                      </a:lnTo>
                      <a:lnTo>
                        <a:pt x="124" y="248"/>
                      </a:lnTo>
                      <a:lnTo>
                        <a:pt x="126" y="240"/>
                      </a:lnTo>
                      <a:lnTo>
                        <a:pt x="130" y="236"/>
                      </a:lnTo>
                      <a:lnTo>
                        <a:pt x="132" y="218"/>
                      </a:lnTo>
                      <a:lnTo>
                        <a:pt x="134" y="204"/>
                      </a:lnTo>
                      <a:lnTo>
                        <a:pt x="132" y="190"/>
                      </a:lnTo>
                      <a:lnTo>
                        <a:pt x="126" y="178"/>
                      </a:lnTo>
                      <a:lnTo>
                        <a:pt x="84" y="142"/>
                      </a:lnTo>
                      <a:lnTo>
                        <a:pt x="84" y="110"/>
                      </a:lnTo>
                      <a:lnTo>
                        <a:pt x="94" y="110"/>
                      </a:lnTo>
                      <a:lnTo>
                        <a:pt x="104" y="108"/>
                      </a:lnTo>
                      <a:lnTo>
                        <a:pt x="126" y="100"/>
                      </a:lnTo>
                      <a:lnTo>
                        <a:pt x="128" y="88"/>
                      </a:lnTo>
                      <a:lnTo>
                        <a:pt x="128" y="76"/>
                      </a:lnTo>
                      <a:lnTo>
                        <a:pt x="128" y="64"/>
                      </a:lnTo>
                      <a:lnTo>
                        <a:pt x="126" y="52"/>
                      </a:lnTo>
                      <a:lnTo>
                        <a:pt x="120" y="32"/>
                      </a:lnTo>
                      <a:lnTo>
                        <a:pt x="120" y="22"/>
                      </a:lnTo>
                      <a:lnTo>
                        <a:pt x="118" y="12"/>
                      </a:lnTo>
                      <a:lnTo>
                        <a:pt x="126" y="6"/>
                      </a:lnTo>
                      <a:lnTo>
                        <a:pt x="134" y="0"/>
                      </a:lnTo>
                      <a:lnTo>
                        <a:pt x="138" y="0"/>
                      </a:lnTo>
                      <a:lnTo>
                        <a:pt x="142" y="0"/>
                      </a:lnTo>
                      <a:lnTo>
                        <a:pt x="148" y="4"/>
                      </a:lnTo>
                      <a:lnTo>
                        <a:pt x="154" y="8"/>
                      </a:lnTo>
                      <a:lnTo>
                        <a:pt x="170" y="44"/>
                      </a:lnTo>
                      <a:lnTo>
                        <a:pt x="178" y="66"/>
                      </a:lnTo>
                      <a:lnTo>
                        <a:pt x="184" y="90"/>
                      </a:lnTo>
                      <a:lnTo>
                        <a:pt x="188" y="96"/>
                      </a:lnTo>
                      <a:lnTo>
                        <a:pt x="192" y="98"/>
                      </a:lnTo>
                      <a:lnTo>
                        <a:pt x="208" y="100"/>
                      </a:lnTo>
                      <a:lnTo>
                        <a:pt x="212" y="92"/>
                      </a:lnTo>
                      <a:lnTo>
                        <a:pt x="216" y="86"/>
                      </a:lnTo>
                      <a:lnTo>
                        <a:pt x="218" y="70"/>
                      </a:lnTo>
                      <a:lnTo>
                        <a:pt x="218" y="44"/>
                      </a:lnTo>
                      <a:lnTo>
                        <a:pt x="230" y="34"/>
                      </a:lnTo>
                      <a:lnTo>
                        <a:pt x="236" y="44"/>
                      </a:lnTo>
                      <a:lnTo>
                        <a:pt x="242" y="56"/>
                      </a:lnTo>
                      <a:lnTo>
                        <a:pt x="252" y="88"/>
                      </a:lnTo>
                      <a:lnTo>
                        <a:pt x="268" y="112"/>
                      </a:lnTo>
                      <a:lnTo>
                        <a:pt x="278" y="126"/>
                      </a:lnTo>
                      <a:lnTo>
                        <a:pt x="292" y="142"/>
                      </a:lnTo>
                      <a:lnTo>
                        <a:pt x="332" y="148"/>
                      </a:lnTo>
                      <a:lnTo>
                        <a:pt x="368" y="216"/>
                      </a:lnTo>
                      <a:lnTo>
                        <a:pt x="404" y="264"/>
                      </a:lnTo>
                      <a:lnTo>
                        <a:pt x="406" y="280"/>
                      </a:lnTo>
                      <a:lnTo>
                        <a:pt x="398" y="290"/>
                      </a:lnTo>
                      <a:lnTo>
                        <a:pt x="392" y="298"/>
                      </a:lnTo>
                      <a:lnTo>
                        <a:pt x="390" y="306"/>
                      </a:lnTo>
                      <a:lnTo>
                        <a:pt x="390" y="324"/>
                      </a:lnTo>
                      <a:lnTo>
                        <a:pt x="400" y="336"/>
                      </a:lnTo>
                      <a:lnTo>
                        <a:pt x="408" y="346"/>
                      </a:lnTo>
                      <a:lnTo>
                        <a:pt x="422" y="356"/>
                      </a:lnTo>
                      <a:lnTo>
                        <a:pt x="430" y="358"/>
                      </a:lnTo>
                      <a:lnTo>
                        <a:pt x="440" y="362"/>
                      </a:lnTo>
                      <a:lnTo>
                        <a:pt x="452" y="370"/>
                      </a:lnTo>
                      <a:lnTo>
                        <a:pt x="460" y="376"/>
                      </a:lnTo>
                      <a:lnTo>
                        <a:pt x="472" y="380"/>
                      </a:lnTo>
                      <a:lnTo>
                        <a:pt x="500" y="378"/>
                      </a:lnTo>
                      <a:lnTo>
                        <a:pt x="574" y="346"/>
                      </a:lnTo>
                      <a:lnTo>
                        <a:pt x="580" y="330"/>
                      </a:lnTo>
                      <a:lnTo>
                        <a:pt x="584" y="318"/>
                      </a:lnTo>
                      <a:lnTo>
                        <a:pt x="586" y="304"/>
                      </a:lnTo>
                      <a:lnTo>
                        <a:pt x="586" y="290"/>
                      </a:lnTo>
                      <a:lnTo>
                        <a:pt x="578" y="278"/>
                      </a:lnTo>
                      <a:lnTo>
                        <a:pt x="572" y="272"/>
                      </a:lnTo>
                      <a:lnTo>
                        <a:pt x="558" y="262"/>
                      </a:lnTo>
                      <a:lnTo>
                        <a:pt x="558" y="238"/>
                      </a:lnTo>
                      <a:lnTo>
                        <a:pt x="558" y="230"/>
                      </a:lnTo>
                      <a:lnTo>
                        <a:pt x="564" y="222"/>
                      </a:lnTo>
                      <a:lnTo>
                        <a:pt x="578" y="214"/>
                      </a:lnTo>
                      <a:lnTo>
                        <a:pt x="594" y="204"/>
                      </a:lnTo>
                      <a:lnTo>
                        <a:pt x="608" y="192"/>
                      </a:lnTo>
                      <a:lnTo>
                        <a:pt x="620" y="178"/>
                      </a:lnTo>
                      <a:lnTo>
                        <a:pt x="620" y="152"/>
                      </a:lnTo>
                      <a:lnTo>
                        <a:pt x="616" y="138"/>
                      </a:lnTo>
                      <a:lnTo>
                        <a:pt x="610" y="128"/>
                      </a:lnTo>
                      <a:lnTo>
                        <a:pt x="606" y="122"/>
                      </a:lnTo>
                      <a:lnTo>
                        <a:pt x="600" y="116"/>
                      </a:lnTo>
                      <a:lnTo>
                        <a:pt x="598" y="108"/>
                      </a:lnTo>
                      <a:lnTo>
                        <a:pt x="614" y="104"/>
                      </a:lnTo>
                      <a:lnTo>
                        <a:pt x="622" y="94"/>
                      </a:lnTo>
                      <a:lnTo>
                        <a:pt x="628" y="84"/>
                      </a:lnTo>
                      <a:lnTo>
                        <a:pt x="632" y="72"/>
                      </a:lnTo>
                      <a:lnTo>
                        <a:pt x="636" y="66"/>
                      </a:lnTo>
                      <a:lnTo>
                        <a:pt x="642" y="64"/>
                      </a:lnTo>
                      <a:lnTo>
                        <a:pt x="654" y="64"/>
                      </a:lnTo>
                      <a:lnTo>
                        <a:pt x="672" y="66"/>
                      </a:lnTo>
                      <a:lnTo>
                        <a:pt x="694" y="124"/>
                      </a:lnTo>
                      <a:lnTo>
                        <a:pt x="704" y="136"/>
                      </a:lnTo>
                      <a:lnTo>
                        <a:pt x="712" y="144"/>
                      </a:lnTo>
                      <a:lnTo>
                        <a:pt x="722" y="152"/>
                      </a:lnTo>
                      <a:lnTo>
                        <a:pt x="758" y="152"/>
                      </a:lnTo>
                      <a:lnTo>
                        <a:pt x="774" y="140"/>
                      </a:lnTo>
                      <a:lnTo>
                        <a:pt x="790" y="128"/>
                      </a:lnTo>
                      <a:lnTo>
                        <a:pt x="796" y="138"/>
                      </a:lnTo>
                      <a:lnTo>
                        <a:pt x="796" y="152"/>
                      </a:lnTo>
                      <a:lnTo>
                        <a:pt x="794" y="170"/>
                      </a:lnTo>
                      <a:lnTo>
                        <a:pt x="790" y="188"/>
                      </a:lnTo>
                      <a:lnTo>
                        <a:pt x="786" y="196"/>
                      </a:lnTo>
                      <a:lnTo>
                        <a:pt x="780" y="204"/>
                      </a:lnTo>
                      <a:lnTo>
                        <a:pt x="766" y="208"/>
                      </a:lnTo>
                      <a:lnTo>
                        <a:pt x="752" y="208"/>
                      </a:lnTo>
                      <a:lnTo>
                        <a:pt x="720" y="192"/>
                      </a:lnTo>
                      <a:lnTo>
                        <a:pt x="694" y="192"/>
                      </a:lnTo>
                      <a:lnTo>
                        <a:pt x="676" y="196"/>
                      </a:lnTo>
                      <a:lnTo>
                        <a:pt x="668" y="198"/>
                      </a:lnTo>
                      <a:lnTo>
                        <a:pt x="660" y="204"/>
                      </a:lnTo>
                      <a:lnTo>
                        <a:pt x="642" y="218"/>
                      </a:lnTo>
                      <a:lnTo>
                        <a:pt x="630" y="236"/>
                      </a:lnTo>
                      <a:lnTo>
                        <a:pt x="630" y="256"/>
                      </a:lnTo>
                      <a:lnTo>
                        <a:pt x="630" y="266"/>
                      </a:lnTo>
                      <a:lnTo>
                        <a:pt x="636" y="280"/>
                      </a:lnTo>
                      <a:lnTo>
                        <a:pt x="638" y="290"/>
                      </a:lnTo>
                      <a:lnTo>
                        <a:pt x="642" y="296"/>
                      </a:lnTo>
                      <a:lnTo>
                        <a:pt x="646" y="302"/>
                      </a:lnTo>
                      <a:lnTo>
                        <a:pt x="652" y="308"/>
                      </a:lnTo>
                      <a:lnTo>
                        <a:pt x="658" y="310"/>
                      </a:lnTo>
                      <a:lnTo>
                        <a:pt x="666" y="308"/>
                      </a:lnTo>
                      <a:lnTo>
                        <a:pt x="676" y="304"/>
                      </a:lnTo>
                      <a:lnTo>
                        <a:pt x="692" y="302"/>
                      </a:lnTo>
                      <a:lnTo>
                        <a:pt x="698" y="300"/>
                      </a:lnTo>
                      <a:lnTo>
                        <a:pt x="706" y="300"/>
                      </a:lnTo>
                      <a:lnTo>
                        <a:pt x="710" y="304"/>
                      </a:lnTo>
                      <a:lnTo>
                        <a:pt x="714" y="308"/>
                      </a:lnTo>
                      <a:lnTo>
                        <a:pt x="716" y="318"/>
                      </a:lnTo>
                      <a:lnTo>
                        <a:pt x="718" y="330"/>
                      </a:lnTo>
                      <a:lnTo>
                        <a:pt x="704" y="378"/>
                      </a:lnTo>
                      <a:lnTo>
                        <a:pt x="696" y="390"/>
                      </a:lnTo>
                      <a:lnTo>
                        <a:pt x="690" y="400"/>
                      </a:lnTo>
                      <a:lnTo>
                        <a:pt x="690" y="410"/>
                      </a:lnTo>
                      <a:lnTo>
                        <a:pt x="692" y="418"/>
                      </a:lnTo>
                      <a:lnTo>
                        <a:pt x="698" y="426"/>
                      </a:lnTo>
                      <a:lnTo>
                        <a:pt x="706" y="432"/>
                      </a:lnTo>
                      <a:lnTo>
                        <a:pt x="718" y="438"/>
                      </a:lnTo>
                      <a:lnTo>
                        <a:pt x="734" y="444"/>
                      </a:lnTo>
                      <a:lnTo>
                        <a:pt x="732" y="472"/>
                      </a:lnTo>
                      <a:lnTo>
                        <a:pt x="730" y="486"/>
                      </a:lnTo>
                      <a:lnTo>
                        <a:pt x="724" y="502"/>
                      </a:lnTo>
                      <a:lnTo>
                        <a:pt x="724" y="510"/>
                      </a:lnTo>
                      <a:lnTo>
                        <a:pt x="724" y="520"/>
                      </a:lnTo>
                      <a:lnTo>
                        <a:pt x="726" y="528"/>
                      </a:lnTo>
                      <a:lnTo>
                        <a:pt x="730" y="536"/>
                      </a:lnTo>
                      <a:lnTo>
                        <a:pt x="760" y="572"/>
                      </a:lnTo>
                      <a:lnTo>
                        <a:pt x="828" y="590"/>
                      </a:lnTo>
                      <a:lnTo>
                        <a:pt x="836" y="596"/>
                      </a:lnTo>
                      <a:lnTo>
                        <a:pt x="842" y="600"/>
                      </a:lnTo>
                      <a:lnTo>
                        <a:pt x="850" y="604"/>
                      </a:lnTo>
                      <a:lnTo>
                        <a:pt x="876" y="606"/>
                      </a:lnTo>
                      <a:lnTo>
                        <a:pt x="882" y="628"/>
                      </a:lnTo>
                      <a:lnTo>
                        <a:pt x="876" y="636"/>
                      </a:lnTo>
                      <a:lnTo>
                        <a:pt x="872" y="644"/>
                      </a:lnTo>
                      <a:lnTo>
                        <a:pt x="850" y="658"/>
                      </a:lnTo>
                      <a:lnTo>
                        <a:pt x="832" y="666"/>
                      </a:lnTo>
                      <a:lnTo>
                        <a:pt x="818" y="666"/>
                      </a:lnTo>
                      <a:lnTo>
                        <a:pt x="806" y="668"/>
                      </a:lnTo>
                      <a:lnTo>
                        <a:pt x="794" y="672"/>
                      </a:lnTo>
                      <a:lnTo>
                        <a:pt x="784" y="676"/>
                      </a:lnTo>
                      <a:lnTo>
                        <a:pt x="764" y="686"/>
                      </a:lnTo>
                      <a:lnTo>
                        <a:pt x="744" y="700"/>
                      </a:lnTo>
                      <a:lnTo>
                        <a:pt x="736" y="716"/>
                      </a:lnTo>
                      <a:lnTo>
                        <a:pt x="728" y="726"/>
                      </a:lnTo>
                      <a:lnTo>
                        <a:pt x="720" y="734"/>
                      </a:lnTo>
                      <a:lnTo>
                        <a:pt x="682" y="734"/>
                      </a:lnTo>
                      <a:lnTo>
                        <a:pt x="662" y="756"/>
                      </a:lnTo>
                      <a:lnTo>
                        <a:pt x="656" y="760"/>
                      </a:lnTo>
                      <a:lnTo>
                        <a:pt x="650" y="764"/>
                      </a:lnTo>
                      <a:lnTo>
                        <a:pt x="642" y="766"/>
                      </a:lnTo>
                      <a:lnTo>
                        <a:pt x="636" y="766"/>
                      </a:lnTo>
                      <a:lnTo>
                        <a:pt x="628" y="754"/>
                      </a:lnTo>
                      <a:lnTo>
                        <a:pt x="620" y="746"/>
                      </a:lnTo>
                      <a:lnTo>
                        <a:pt x="612" y="742"/>
                      </a:lnTo>
                      <a:lnTo>
                        <a:pt x="604" y="742"/>
                      </a:lnTo>
                      <a:lnTo>
                        <a:pt x="596" y="744"/>
                      </a:lnTo>
                      <a:lnTo>
                        <a:pt x="588" y="748"/>
                      </a:lnTo>
                      <a:lnTo>
                        <a:pt x="574" y="758"/>
                      </a:lnTo>
                      <a:lnTo>
                        <a:pt x="564" y="760"/>
                      </a:lnTo>
                      <a:lnTo>
                        <a:pt x="556" y="760"/>
                      </a:lnTo>
                      <a:lnTo>
                        <a:pt x="548" y="758"/>
                      </a:lnTo>
                      <a:lnTo>
                        <a:pt x="544" y="756"/>
                      </a:lnTo>
                      <a:lnTo>
                        <a:pt x="534" y="748"/>
                      </a:lnTo>
                      <a:lnTo>
                        <a:pt x="526" y="740"/>
                      </a:lnTo>
                      <a:lnTo>
                        <a:pt x="514" y="738"/>
                      </a:lnTo>
                      <a:lnTo>
                        <a:pt x="506" y="738"/>
                      </a:lnTo>
                      <a:lnTo>
                        <a:pt x="498" y="738"/>
                      </a:lnTo>
                      <a:lnTo>
                        <a:pt x="492" y="742"/>
                      </a:lnTo>
                      <a:lnTo>
                        <a:pt x="486" y="746"/>
                      </a:lnTo>
                      <a:lnTo>
                        <a:pt x="482" y="750"/>
                      </a:lnTo>
                      <a:lnTo>
                        <a:pt x="474" y="764"/>
                      </a:lnTo>
                      <a:lnTo>
                        <a:pt x="468" y="768"/>
                      </a:lnTo>
                      <a:lnTo>
                        <a:pt x="462" y="770"/>
                      </a:lnTo>
                      <a:lnTo>
                        <a:pt x="454" y="770"/>
                      </a:lnTo>
                      <a:lnTo>
                        <a:pt x="448" y="768"/>
                      </a:lnTo>
                      <a:lnTo>
                        <a:pt x="436" y="762"/>
                      </a:lnTo>
                      <a:lnTo>
                        <a:pt x="430" y="756"/>
                      </a:lnTo>
                      <a:lnTo>
                        <a:pt x="414" y="756"/>
                      </a:lnTo>
                      <a:lnTo>
                        <a:pt x="404" y="766"/>
                      </a:lnTo>
                      <a:lnTo>
                        <a:pt x="398" y="774"/>
                      </a:lnTo>
                      <a:lnTo>
                        <a:pt x="396" y="784"/>
                      </a:lnTo>
                      <a:lnTo>
                        <a:pt x="394" y="802"/>
                      </a:lnTo>
                      <a:lnTo>
                        <a:pt x="402" y="814"/>
                      </a:lnTo>
                      <a:lnTo>
                        <a:pt x="410" y="826"/>
                      </a:lnTo>
                      <a:lnTo>
                        <a:pt x="412" y="832"/>
                      </a:lnTo>
                      <a:lnTo>
                        <a:pt x="412" y="840"/>
                      </a:lnTo>
                      <a:lnTo>
                        <a:pt x="412" y="850"/>
                      </a:lnTo>
                      <a:lnTo>
                        <a:pt x="410" y="860"/>
                      </a:lnTo>
                      <a:lnTo>
                        <a:pt x="410" y="872"/>
                      </a:lnTo>
                      <a:lnTo>
                        <a:pt x="414" y="886"/>
                      </a:lnTo>
                      <a:lnTo>
                        <a:pt x="416" y="902"/>
                      </a:lnTo>
                      <a:lnTo>
                        <a:pt x="420" y="922"/>
                      </a:lnTo>
                      <a:lnTo>
                        <a:pt x="412" y="928"/>
                      </a:lnTo>
                      <a:lnTo>
                        <a:pt x="406" y="932"/>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10" name="Freeform 11">
                  <a:extLst>
                    <a:ext uri="{FF2B5EF4-FFF2-40B4-BE49-F238E27FC236}">
                      <a16:creationId xmlns:a16="http://schemas.microsoft.com/office/drawing/2014/main" id="{4A228355-AEEB-4577-8CC7-BAE37582BC45}"/>
                    </a:ext>
                  </a:extLst>
                </p:cNvPr>
                <p:cNvSpPr>
                  <a:spLocks/>
                </p:cNvSpPr>
                <p:nvPr/>
              </p:nvSpPr>
              <p:spPr bwMode="auto">
                <a:xfrm>
                  <a:off x="4682032" y="5114925"/>
                  <a:ext cx="1187450" cy="885825"/>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8" h="558">
                      <a:moveTo>
                        <a:pt x="450" y="558"/>
                      </a:moveTo>
                      <a:lnTo>
                        <a:pt x="450" y="558"/>
                      </a:lnTo>
                      <a:lnTo>
                        <a:pt x="450" y="540"/>
                      </a:lnTo>
                      <a:lnTo>
                        <a:pt x="446" y="540"/>
                      </a:lnTo>
                      <a:lnTo>
                        <a:pt x="444" y="538"/>
                      </a:lnTo>
                      <a:lnTo>
                        <a:pt x="440" y="532"/>
                      </a:lnTo>
                      <a:lnTo>
                        <a:pt x="428" y="530"/>
                      </a:lnTo>
                      <a:lnTo>
                        <a:pt x="426" y="522"/>
                      </a:lnTo>
                      <a:lnTo>
                        <a:pt x="422" y="516"/>
                      </a:lnTo>
                      <a:lnTo>
                        <a:pt x="418" y="510"/>
                      </a:lnTo>
                      <a:lnTo>
                        <a:pt x="414" y="508"/>
                      </a:lnTo>
                      <a:lnTo>
                        <a:pt x="410" y="508"/>
                      </a:lnTo>
                      <a:lnTo>
                        <a:pt x="406" y="508"/>
                      </a:lnTo>
                      <a:lnTo>
                        <a:pt x="396" y="510"/>
                      </a:lnTo>
                      <a:lnTo>
                        <a:pt x="390" y="536"/>
                      </a:lnTo>
                      <a:lnTo>
                        <a:pt x="322" y="540"/>
                      </a:lnTo>
                      <a:lnTo>
                        <a:pt x="280" y="532"/>
                      </a:lnTo>
                      <a:lnTo>
                        <a:pt x="246" y="528"/>
                      </a:lnTo>
                      <a:lnTo>
                        <a:pt x="218" y="498"/>
                      </a:lnTo>
                      <a:lnTo>
                        <a:pt x="208" y="478"/>
                      </a:lnTo>
                      <a:lnTo>
                        <a:pt x="204" y="478"/>
                      </a:lnTo>
                      <a:lnTo>
                        <a:pt x="200" y="464"/>
                      </a:lnTo>
                      <a:lnTo>
                        <a:pt x="202" y="452"/>
                      </a:lnTo>
                      <a:lnTo>
                        <a:pt x="206" y="442"/>
                      </a:lnTo>
                      <a:lnTo>
                        <a:pt x="212" y="432"/>
                      </a:lnTo>
                      <a:lnTo>
                        <a:pt x="212" y="406"/>
                      </a:lnTo>
                      <a:lnTo>
                        <a:pt x="188" y="390"/>
                      </a:lnTo>
                      <a:lnTo>
                        <a:pt x="188" y="384"/>
                      </a:lnTo>
                      <a:lnTo>
                        <a:pt x="142" y="382"/>
                      </a:lnTo>
                      <a:lnTo>
                        <a:pt x="104" y="378"/>
                      </a:lnTo>
                      <a:lnTo>
                        <a:pt x="82" y="368"/>
                      </a:lnTo>
                      <a:lnTo>
                        <a:pt x="72" y="344"/>
                      </a:lnTo>
                      <a:lnTo>
                        <a:pt x="104" y="342"/>
                      </a:lnTo>
                      <a:lnTo>
                        <a:pt x="112" y="338"/>
                      </a:lnTo>
                      <a:lnTo>
                        <a:pt x="122" y="332"/>
                      </a:lnTo>
                      <a:lnTo>
                        <a:pt x="140" y="316"/>
                      </a:lnTo>
                      <a:lnTo>
                        <a:pt x="148" y="300"/>
                      </a:lnTo>
                      <a:lnTo>
                        <a:pt x="150" y="286"/>
                      </a:lnTo>
                      <a:lnTo>
                        <a:pt x="148" y="274"/>
                      </a:lnTo>
                      <a:lnTo>
                        <a:pt x="142" y="262"/>
                      </a:lnTo>
                      <a:lnTo>
                        <a:pt x="114" y="260"/>
                      </a:lnTo>
                      <a:lnTo>
                        <a:pt x="102" y="252"/>
                      </a:lnTo>
                      <a:lnTo>
                        <a:pt x="88" y="246"/>
                      </a:lnTo>
                      <a:lnTo>
                        <a:pt x="64" y="238"/>
                      </a:lnTo>
                      <a:lnTo>
                        <a:pt x="40" y="230"/>
                      </a:lnTo>
                      <a:lnTo>
                        <a:pt x="20" y="222"/>
                      </a:lnTo>
                      <a:lnTo>
                        <a:pt x="6" y="204"/>
                      </a:lnTo>
                      <a:lnTo>
                        <a:pt x="2" y="196"/>
                      </a:lnTo>
                      <a:lnTo>
                        <a:pt x="0" y="192"/>
                      </a:lnTo>
                      <a:lnTo>
                        <a:pt x="12" y="174"/>
                      </a:lnTo>
                      <a:lnTo>
                        <a:pt x="18" y="166"/>
                      </a:lnTo>
                      <a:lnTo>
                        <a:pt x="22" y="162"/>
                      </a:lnTo>
                      <a:lnTo>
                        <a:pt x="30" y="158"/>
                      </a:lnTo>
                      <a:lnTo>
                        <a:pt x="36" y="156"/>
                      </a:lnTo>
                      <a:lnTo>
                        <a:pt x="48" y="154"/>
                      </a:lnTo>
                      <a:lnTo>
                        <a:pt x="62" y="154"/>
                      </a:lnTo>
                      <a:lnTo>
                        <a:pt x="90" y="164"/>
                      </a:lnTo>
                      <a:lnTo>
                        <a:pt x="120" y="190"/>
                      </a:lnTo>
                      <a:lnTo>
                        <a:pt x="130" y="192"/>
                      </a:lnTo>
                      <a:lnTo>
                        <a:pt x="142" y="192"/>
                      </a:lnTo>
                      <a:lnTo>
                        <a:pt x="156" y="192"/>
                      </a:lnTo>
                      <a:lnTo>
                        <a:pt x="172" y="190"/>
                      </a:lnTo>
                      <a:lnTo>
                        <a:pt x="188" y="174"/>
                      </a:lnTo>
                      <a:lnTo>
                        <a:pt x="206" y="156"/>
                      </a:lnTo>
                      <a:lnTo>
                        <a:pt x="222" y="136"/>
                      </a:lnTo>
                      <a:lnTo>
                        <a:pt x="238" y="120"/>
                      </a:lnTo>
                      <a:lnTo>
                        <a:pt x="240" y="98"/>
                      </a:lnTo>
                      <a:lnTo>
                        <a:pt x="264" y="96"/>
                      </a:lnTo>
                      <a:lnTo>
                        <a:pt x="274" y="110"/>
                      </a:lnTo>
                      <a:lnTo>
                        <a:pt x="284" y="114"/>
                      </a:lnTo>
                      <a:lnTo>
                        <a:pt x="294" y="120"/>
                      </a:lnTo>
                      <a:lnTo>
                        <a:pt x="308" y="128"/>
                      </a:lnTo>
                      <a:lnTo>
                        <a:pt x="324" y="134"/>
                      </a:lnTo>
                      <a:lnTo>
                        <a:pt x="342" y="134"/>
                      </a:lnTo>
                      <a:lnTo>
                        <a:pt x="384" y="120"/>
                      </a:lnTo>
                      <a:lnTo>
                        <a:pt x="398" y="108"/>
                      </a:lnTo>
                      <a:lnTo>
                        <a:pt x="410" y="100"/>
                      </a:lnTo>
                      <a:lnTo>
                        <a:pt x="422" y="92"/>
                      </a:lnTo>
                      <a:lnTo>
                        <a:pt x="438" y="84"/>
                      </a:lnTo>
                      <a:lnTo>
                        <a:pt x="442" y="78"/>
                      </a:lnTo>
                      <a:lnTo>
                        <a:pt x="450" y="72"/>
                      </a:lnTo>
                      <a:lnTo>
                        <a:pt x="462" y="56"/>
                      </a:lnTo>
                      <a:lnTo>
                        <a:pt x="470" y="52"/>
                      </a:lnTo>
                      <a:lnTo>
                        <a:pt x="476" y="46"/>
                      </a:lnTo>
                      <a:lnTo>
                        <a:pt x="494" y="40"/>
                      </a:lnTo>
                      <a:lnTo>
                        <a:pt x="514" y="38"/>
                      </a:lnTo>
                      <a:lnTo>
                        <a:pt x="550" y="36"/>
                      </a:lnTo>
                      <a:lnTo>
                        <a:pt x="570" y="22"/>
                      </a:lnTo>
                      <a:lnTo>
                        <a:pt x="588" y="10"/>
                      </a:lnTo>
                      <a:lnTo>
                        <a:pt x="596" y="6"/>
                      </a:lnTo>
                      <a:lnTo>
                        <a:pt x="606" y="2"/>
                      </a:lnTo>
                      <a:lnTo>
                        <a:pt x="618" y="0"/>
                      </a:lnTo>
                      <a:lnTo>
                        <a:pt x="632" y="0"/>
                      </a:lnTo>
                      <a:lnTo>
                        <a:pt x="654" y="36"/>
                      </a:lnTo>
                      <a:lnTo>
                        <a:pt x="672" y="54"/>
                      </a:lnTo>
                      <a:lnTo>
                        <a:pt x="656" y="82"/>
                      </a:lnTo>
                      <a:lnTo>
                        <a:pt x="646" y="96"/>
                      </a:lnTo>
                      <a:lnTo>
                        <a:pt x="640" y="112"/>
                      </a:lnTo>
                      <a:lnTo>
                        <a:pt x="638" y="140"/>
                      </a:lnTo>
                      <a:lnTo>
                        <a:pt x="642" y="142"/>
                      </a:lnTo>
                      <a:lnTo>
                        <a:pt x="650" y="142"/>
                      </a:lnTo>
                      <a:lnTo>
                        <a:pt x="672" y="142"/>
                      </a:lnTo>
                      <a:lnTo>
                        <a:pt x="682" y="172"/>
                      </a:lnTo>
                      <a:lnTo>
                        <a:pt x="690" y="184"/>
                      </a:lnTo>
                      <a:lnTo>
                        <a:pt x="734" y="180"/>
                      </a:lnTo>
                      <a:lnTo>
                        <a:pt x="740" y="190"/>
                      </a:lnTo>
                      <a:lnTo>
                        <a:pt x="744" y="204"/>
                      </a:lnTo>
                      <a:lnTo>
                        <a:pt x="748" y="220"/>
                      </a:lnTo>
                      <a:lnTo>
                        <a:pt x="748" y="238"/>
                      </a:lnTo>
                      <a:lnTo>
                        <a:pt x="740" y="248"/>
                      </a:lnTo>
                      <a:lnTo>
                        <a:pt x="734" y="254"/>
                      </a:lnTo>
                      <a:lnTo>
                        <a:pt x="726" y="258"/>
                      </a:lnTo>
                      <a:lnTo>
                        <a:pt x="724" y="262"/>
                      </a:lnTo>
                      <a:lnTo>
                        <a:pt x="722" y="264"/>
                      </a:lnTo>
                      <a:lnTo>
                        <a:pt x="718" y="266"/>
                      </a:lnTo>
                      <a:lnTo>
                        <a:pt x="712" y="312"/>
                      </a:lnTo>
                      <a:lnTo>
                        <a:pt x="706" y="324"/>
                      </a:lnTo>
                      <a:lnTo>
                        <a:pt x="700" y="338"/>
                      </a:lnTo>
                      <a:lnTo>
                        <a:pt x="688" y="346"/>
                      </a:lnTo>
                      <a:lnTo>
                        <a:pt x="682" y="350"/>
                      </a:lnTo>
                      <a:lnTo>
                        <a:pt x="682" y="356"/>
                      </a:lnTo>
                      <a:lnTo>
                        <a:pt x="672" y="360"/>
                      </a:lnTo>
                      <a:lnTo>
                        <a:pt x="664" y="366"/>
                      </a:lnTo>
                      <a:lnTo>
                        <a:pt x="656" y="376"/>
                      </a:lnTo>
                      <a:lnTo>
                        <a:pt x="648" y="386"/>
                      </a:lnTo>
                      <a:lnTo>
                        <a:pt x="634" y="406"/>
                      </a:lnTo>
                      <a:lnTo>
                        <a:pt x="626" y="414"/>
                      </a:lnTo>
                      <a:lnTo>
                        <a:pt x="616" y="420"/>
                      </a:lnTo>
                      <a:lnTo>
                        <a:pt x="614" y="424"/>
                      </a:lnTo>
                      <a:lnTo>
                        <a:pt x="610" y="428"/>
                      </a:lnTo>
                      <a:lnTo>
                        <a:pt x="600" y="434"/>
                      </a:lnTo>
                      <a:lnTo>
                        <a:pt x="586" y="448"/>
                      </a:lnTo>
                      <a:lnTo>
                        <a:pt x="572" y="464"/>
                      </a:lnTo>
                      <a:lnTo>
                        <a:pt x="570" y="466"/>
                      </a:lnTo>
                      <a:lnTo>
                        <a:pt x="570" y="468"/>
                      </a:lnTo>
                      <a:lnTo>
                        <a:pt x="566" y="468"/>
                      </a:lnTo>
                      <a:lnTo>
                        <a:pt x="566" y="474"/>
                      </a:lnTo>
                      <a:lnTo>
                        <a:pt x="560" y="474"/>
                      </a:lnTo>
                      <a:lnTo>
                        <a:pt x="556" y="476"/>
                      </a:lnTo>
                      <a:lnTo>
                        <a:pt x="546" y="484"/>
                      </a:lnTo>
                      <a:lnTo>
                        <a:pt x="532" y="500"/>
                      </a:lnTo>
                      <a:lnTo>
                        <a:pt x="518" y="534"/>
                      </a:lnTo>
                      <a:lnTo>
                        <a:pt x="502" y="538"/>
                      </a:lnTo>
                      <a:lnTo>
                        <a:pt x="488" y="544"/>
                      </a:lnTo>
                      <a:lnTo>
                        <a:pt x="478" y="550"/>
                      </a:lnTo>
                      <a:lnTo>
                        <a:pt x="466" y="558"/>
                      </a:lnTo>
                      <a:lnTo>
                        <a:pt x="450" y="558"/>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11" name="Freeform 12">
                  <a:extLst>
                    <a:ext uri="{FF2B5EF4-FFF2-40B4-BE49-F238E27FC236}">
                      <a16:creationId xmlns:a16="http://schemas.microsoft.com/office/drawing/2014/main" id="{53D5F1FC-07B4-4226-9A24-EA280990C51A}"/>
                    </a:ext>
                  </a:extLst>
                </p:cNvPr>
                <p:cNvSpPr>
                  <a:spLocks/>
                </p:cNvSpPr>
                <p:nvPr/>
              </p:nvSpPr>
              <p:spPr bwMode="auto">
                <a:xfrm>
                  <a:off x="7212507" y="5118100"/>
                  <a:ext cx="282575" cy="654050"/>
                </a:xfrm>
                <a:custGeom>
                  <a:avLst/>
                  <a:gdLst>
                    <a:gd name="T0" fmla="*/ 82 w 178"/>
                    <a:gd name="T1" fmla="*/ 412 h 412"/>
                    <a:gd name="T2" fmla="*/ 82 w 178"/>
                    <a:gd name="T3" fmla="*/ 412 h 412"/>
                    <a:gd name="T4" fmla="*/ 50 w 178"/>
                    <a:gd name="T5" fmla="*/ 364 h 412"/>
                    <a:gd name="T6" fmla="*/ 50 w 178"/>
                    <a:gd name="T7" fmla="*/ 364 h 412"/>
                    <a:gd name="T8" fmla="*/ 40 w 178"/>
                    <a:gd name="T9" fmla="*/ 360 h 412"/>
                    <a:gd name="T10" fmla="*/ 34 w 178"/>
                    <a:gd name="T11" fmla="*/ 356 h 412"/>
                    <a:gd name="T12" fmla="*/ 28 w 178"/>
                    <a:gd name="T13" fmla="*/ 350 h 412"/>
                    <a:gd name="T14" fmla="*/ 26 w 178"/>
                    <a:gd name="T15" fmla="*/ 346 h 412"/>
                    <a:gd name="T16" fmla="*/ 20 w 178"/>
                    <a:gd name="T17" fmla="*/ 336 h 412"/>
                    <a:gd name="T18" fmla="*/ 16 w 178"/>
                    <a:gd name="T19" fmla="*/ 324 h 412"/>
                    <a:gd name="T20" fmla="*/ 16 w 178"/>
                    <a:gd name="T21" fmla="*/ 324 h 412"/>
                    <a:gd name="T22" fmla="*/ 0 w 178"/>
                    <a:gd name="T23" fmla="*/ 304 h 412"/>
                    <a:gd name="T24" fmla="*/ 0 w 178"/>
                    <a:gd name="T25" fmla="*/ 304 h 412"/>
                    <a:gd name="T26" fmla="*/ 2 w 178"/>
                    <a:gd name="T27" fmla="*/ 280 h 412"/>
                    <a:gd name="T28" fmla="*/ 6 w 178"/>
                    <a:gd name="T29" fmla="*/ 258 h 412"/>
                    <a:gd name="T30" fmla="*/ 8 w 178"/>
                    <a:gd name="T31" fmla="*/ 238 h 412"/>
                    <a:gd name="T32" fmla="*/ 8 w 178"/>
                    <a:gd name="T33" fmla="*/ 228 h 412"/>
                    <a:gd name="T34" fmla="*/ 6 w 178"/>
                    <a:gd name="T35" fmla="*/ 220 h 412"/>
                    <a:gd name="T36" fmla="*/ 6 w 178"/>
                    <a:gd name="T37" fmla="*/ 220 h 412"/>
                    <a:gd name="T38" fmla="*/ 6 w 178"/>
                    <a:gd name="T39" fmla="*/ 196 h 412"/>
                    <a:gd name="T40" fmla="*/ 10 w 178"/>
                    <a:gd name="T41" fmla="*/ 180 h 412"/>
                    <a:gd name="T42" fmla="*/ 16 w 178"/>
                    <a:gd name="T43" fmla="*/ 166 h 412"/>
                    <a:gd name="T44" fmla="*/ 30 w 178"/>
                    <a:gd name="T45" fmla="*/ 150 h 412"/>
                    <a:gd name="T46" fmla="*/ 30 w 178"/>
                    <a:gd name="T47" fmla="*/ 150 h 412"/>
                    <a:gd name="T48" fmla="*/ 38 w 178"/>
                    <a:gd name="T49" fmla="*/ 112 h 412"/>
                    <a:gd name="T50" fmla="*/ 38 w 178"/>
                    <a:gd name="T51" fmla="*/ 112 h 412"/>
                    <a:gd name="T52" fmla="*/ 60 w 178"/>
                    <a:gd name="T53" fmla="*/ 64 h 412"/>
                    <a:gd name="T54" fmla="*/ 60 w 178"/>
                    <a:gd name="T55" fmla="*/ 64 h 412"/>
                    <a:gd name="T56" fmla="*/ 76 w 178"/>
                    <a:gd name="T57" fmla="*/ 44 h 412"/>
                    <a:gd name="T58" fmla="*/ 90 w 178"/>
                    <a:gd name="T59" fmla="*/ 28 h 412"/>
                    <a:gd name="T60" fmla="*/ 104 w 178"/>
                    <a:gd name="T61" fmla="*/ 14 h 412"/>
                    <a:gd name="T62" fmla="*/ 122 w 178"/>
                    <a:gd name="T63" fmla="*/ 0 h 412"/>
                    <a:gd name="T64" fmla="*/ 122 w 178"/>
                    <a:gd name="T65" fmla="*/ 0 h 412"/>
                    <a:gd name="T66" fmla="*/ 164 w 178"/>
                    <a:gd name="T67" fmla="*/ 2 h 412"/>
                    <a:gd name="T68" fmla="*/ 164 w 178"/>
                    <a:gd name="T69" fmla="*/ 2 h 412"/>
                    <a:gd name="T70" fmla="*/ 170 w 178"/>
                    <a:gd name="T71" fmla="*/ 6 h 412"/>
                    <a:gd name="T72" fmla="*/ 170 w 178"/>
                    <a:gd name="T73" fmla="*/ 6 h 412"/>
                    <a:gd name="T74" fmla="*/ 176 w 178"/>
                    <a:gd name="T75" fmla="*/ 30 h 412"/>
                    <a:gd name="T76" fmla="*/ 178 w 178"/>
                    <a:gd name="T77" fmla="*/ 44 h 412"/>
                    <a:gd name="T78" fmla="*/ 178 w 178"/>
                    <a:gd name="T79" fmla="*/ 58 h 412"/>
                    <a:gd name="T80" fmla="*/ 178 w 178"/>
                    <a:gd name="T81" fmla="*/ 58 h 412"/>
                    <a:gd name="T82" fmla="*/ 172 w 178"/>
                    <a:gd name="T83" fmla="*/ 72 h 412"/>
                    <a:gd name="T84" fmla="*/ 168 w 178"/>
                    <a:gd name="T85" fmla="*/ 86 h 412"/>
                    <a:gd name="T86" fmla="*/ 166 w 178"/>
                    <a:gd name="T87" fmla="*/ 102 h 412"/>
                    <a:gd name="T88" fmla="*/ 166 w 178"/>
                    <a:gd name="T89" fmla="*/ 118 h 412"/>
                    <a:gd name="T90" fmla="*/ 168 w 178"/>
                    <a:gd name="T91" fmla="*/ 154 h 412"/>
                    <a:gd name="T92" fmla="*/ 170 w 178"/>
                    <a:gd name="T93" fmla="*/ 188 h 412"/>
                    <a:gd name="T94" fmla="*/ 170 w 178"/>
                    <a:gd name="T95" fmla="*/ 188 h 412"/>
                    <a:gd name="T96" fmla="*/ 164 w 178"/>
                    <a:gd name="T97" fmla="*/ 202 h 412"/>
                    <a:gd name="T98" fmla="*/ 158 w 178"/>
                    <a:gd name="T99" fmla="*/ 218 h 412"/>
                    <a:gd name="T100" fmla="*/ 158 w 178"/>
                    <a:gd name="T101" fmla="*/ 218 h 412"/>
                    <a:gd name="T102" fmla="*/ 118 w 178"/>
                    <a:gd name="T103" fmla="*/ 304 h 412"/>
                    <a:gd name="T104" fmla="*/ 118 w 178"/>
                    <a:gd name="T105" fmla="*/ 304 h 412"/>
                    <a:gd name="T106" fmla="*/ 108 w 178"/>
                    <a:gd name="T107" fmla="*/ 398 h 412"/>
                    <a:gd name="T108" fmla="*/ 108 w 178"/>
                    <a:gd name="T109" fmla="*/ 398 h 412"/>
                    <a:gd name="T110" fmla="*/ 98 w 178"/>
                    <a:gd name="T111" fmla="*/ 408 h 412"/>
                    <a:gd name="T112" fmla="*/ 98 w 178"/>
                    <a:gd name="T113" fmla="*/ 408 h 412"/>
                    <a:gd name="T114" fmla="*/ 90 w 178"/>
                    <a:gd name="T115" fmla="*/ 410 h 412"/>
                    <a:gd name="T116" fmla="*/ 82 w 178"/>
                    <a:gd name="T117" fmla="*/ 412 h 412"/>
                    <a:gd name="T118" fmla="*/ 82 w 178"/>
                    <a:gd name="T119" fmla="*/ 412 h 41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8" h="412">
                      <a:moveTo>
                        <a:pt x="82" y="412"/>
                      </a:moveTo>
                      <a:lnTo>
                        <a:pt x="82" y="412"/>
                      </a:lnTo>
                      <a:lnTo>
                        <a:pt x="50" y="364"/>
                      </a:lnTo>
                      <a:lnTo>
                        <a:pt x="40" y="360"/>
                      </a:lnTo>
                      <a:lnTo>
                        <a:pt x="34" y="356"/>
                      </a:lnTo>
                      <a:lnTo>
                        <a:pt x="28" y="350"/>
                      </a:lnTo>
                      <a:lnTo>
                        <a:pt x="26" y="346"/>
                      </a:lnTo>
                      <a:lnTo>
                        <a:pt x="20" y="336"/>
                      </a:lnTo>
                      <a:lnTo>
                        <a:pt x="16" y="324"/>
                      </a:lnTo>
                      <a:lnTo>
                        <a:pt x="0" y="304"/>
                      </a:lnTo>
                      <a:lnTo>
                        <a:pt x="2" y="280"/>
                      </a:lnTo>
                      <a:lnTo>
                        <a:pt x="6" y="258"/>
                      </a:lnTo>
                      <a:lnTo>
                        <a:pt x="8" y="238"/>
                      </a:lnTo>
                      <a:lnTo>
                        <a:pt x="8" y="228"/>
                      </a:lnTo>
                      <a:lnTo>
                        <a:pt x="6" y="220"/>
                      </a:lnTo>
                      <a:lnTo>
                        <a:pt x="6" y="196"/>
                      </a:lnTo>
                      <a:lnTo>
                        <a:pt x="10" y="180"/>
                      </a:lnTo>
                      <a:lnTo>
                        <a:pt x="16" y="166"/>
                      </a:lnTo>
                      <a:lnTo>
                        <a:pt x="30" y="150"/>
                      </a:lnTo>
                      <a:lnTo>
                        <a:pt x="38" y="112"/>
                      </a:lnTo>
                      <a:lnTo>
                        <a:pt x="60" y="64"/>
                      </a:lnTo>
                      <a:lnTo>
                        <a:pt x="76" y="44"/>
                      </a:lnTo>
                      <a:lnTo>
                        <a:pt x="90" y="28"/>
                      </a:lnTo>
                      <a:lnTo>
                        <a:pt x="104" y="14"/>
                      </a:lnTo>
                      <a:lnTo>
                        <a:pt x="122" y="0"/>
                      </a:lnTo>
                      <a:lnTo>
                        <a:pt x="164" y="2"/>
                      </a:lnTo>
                      <a:lnTo>
                        <a:pt x="170" y="6"/>
                      </a:lnTo>
                      <a:lnTo>
                        <a:pt x="176" y="30"/>
                      </a:lnTo>
                      <a:lnTo>
                        <a:pt x="178" y="44"/>
                      </a:lnTo>
                      <a:lnTo>
                        <a:pt x="178" y="58"/>
                      </a:lnTo>
                      <a:lnTo>
                        <a:pt x="172" y="72"/>
                      </a:lnTo>
                      <a:lnTo>
                        <a:pt x="168" y="86"/>
                      </a:lnTo>
                      <a:lnTo>
                        <a:pt x="166" y="102"/>
                      </a:lnTo>
                      <a:lnTo>
                        <a:pt x="166" y="118"/>
                      </a:lnTo>
                      <a:lnTo>
                        <a:pt x="168" y="154"/>
                      </a:lnTo>
                      <a:lnTo>
                        <a:pt x="170" y="188"/>
                      </a:lnTo>
                      <a:lnTo>
                        <a:pt x="164" y="202"/>
                      </a:lnTo>
                      <a:lnTo>
                        <a:pt x="158" y="218"/>
                      </a:lnTo>
                      <a:lnTo>
                        <a:pt x="118" y="304"/>
                      </a:lnTo>
                      <a:lnTo>
                        <a:pt x="108" y="398"/>
                      </a:lnTo>
                      <a:lnTo>
                        <a:pt x="98" y="408"/>
                      </a:lnTo>
                      <a:lnTo>
                        <a:pt x="90" y="410"/>
                      </a:lnTo>
                      <a:lnTo>
                        <a:pt x="82" y="412"/>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12" name="Freeform 13">
                  <a:extLst>
                    <a:ext uri="{FF2B5EF4-FFF2-40B4-BE49-F238E27FC236}">
                      <a16:creationId xmlns:a16="http://schemas.microsoft.com/office/drawing/2014/main" id="{5828E31D-77F3-4712-8023-349AD41018BA}"/>
                    </a:ext>
                  </a:extLst>
                </p:cNvPr>
                <p:cNvSpPr>
                  <a:spLocks/>
                </p:cNvSpPr>
                <p:nvPr/>
              </p:nvSpPr>
              <p:spPr bwMode="auto">
                <a:xfrm>
                  <a:off x="7231557" y="5133975"/>
                  <a:ext cx="247650" cy="619125"/>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6" h="390">
                      <a:moveTo>
                        <a:pt x="76" y="390"/>
                      </a:moveTo>
                      <a:lnTo>
                        <a:pt x="76" y="390"/>
                      </a:lnTo>
                      <a:lnTo>
                        <a:pt x="46" y="344"/>
                      </a:lnTo>
                      <a:lnTo>
                        <a:pt x="26" y="338"/>
                      </a:lnTo>
                      <a:lnTo>
                        <a:pt x="22" y="324"/>
                      </a:lnTo>
                      <a:lnTo>
                        <a:pt x="14" y="310"/>
                      </a:lnTo>
                      <a:lnTo>
                        <a:pt x="6" y="300"/>
                      </a:lnTo>
                      <a:lnTo>
                        <a:pt x="0" y="294"/>
                      </a:lnTo>
                      <a:lnTo>
                        <a:pt x="0" y="272"/>
                      </a:lnTo>
                      <a:lnTo>
                        <a:pt x="4" y="242"/>
                      </a:lnTo>
                      <a:lnTo>
                        <a:pt x="6" y="230"/>
                      </a:lnTo>
                      <a:lnTo>
                        <a:pt x="8" y="216"/>
                      </a:lnTo>
                      <a:lnTo>
                        <a:pt x="4" y="202"/>
                      </a:lnTo>
                      <a:lnTo>
                        <a:pt x="4" y="192"/>
                      </a:lnTo>
                      <a:lnTo>
                        <a:pt x="4" y="182"/>
                      </a:lnTo>
                      <a:lnTo>
                        <a:pt x="8" y="174"/>
                      </a:lnTo>
                      <a:lnTo>
                        <a:pt x="18" y="158"/>
                      </a:lnTo>
                      <a:lnTo>
                        <a:pt x="30" y="142"/>
                      </a:lnTo>
                      <a:lnTo>
                        <a:pt x="38" y="108"/>
                      </a:lnTo>
                      <a:lnTo>
                        <a:pt x="48" y="84"/>
                      </a:lnTo>
                      <a:lnTo>
                        <a:pt x="56" y="64"/>
                      </a:lnTo>
                      <a:lnTo>
                        <a:pt x="68" y="46"/>
                      </a:lnTo>
                      <a:lnTo>
                        <a:pt x="84" y="28"/>
                      </a:lnTo>
                      <a:lnTo>
                        <a:pt x="116" y="2"/>
                      </a:lnTo>
                      <a:lnTo>
                        <a:pt x="150" y="0"/>
                      </a:lnTo>
                      <a:lnTo>
                        <a:pt x="154" y="18"/>
                      </a:lnTo>
                      <a:lnTo>
                        <a:pt x="156" y="32"/>
                      </a:lnTo>
                      <a:lnTo>
                        <a:pt x="156" y="44"/>
                      </a:lnTo>
                      <a:lnTo>
                        <a:pt x="150" y="56"/>
                      </a:lnTo>
                      <a:lnTo>
                        <a:pt x="146" y="70"/>
                      </a:lnTo>
                      <a:lnTo>
                        <a:pt x="144" y="86"/>
                      </a:lnTo>
                      <a:lnTo>
                        <a:pt x="142" y="102"/>
                      </a:lnTo>
                      <a:lnTo>
                        <a:pt x="144" y="138"/>
                      </a:lnTo>
                      <a:lnTo>
                        <a:pt x="146" y="174"/>
                      </a:lnTo>
                      <a:lnTo>
                        <a:pt x="138" y="196"/>
                      </a:lnTo>
                      <a:lnTo>
                        <a:pt x="126" y="222"/>
                      </a:lnTo>
                      <a:lnTo>
                        <a:pt x="102" y="270"/>
                      </a:lnTo>
                      <a:lnTo>
                        <a:pt x="96" y="290"/>
                      </a:lnTo>
                      <a:lnTo>
                        <a:pt x="84" y="382"/>
                      </a:lnTo>
                      <a:lnTo>
                        <a:pt x="80" y="386"/>
                      </a:lnTo>
                      <a:lnTo>
                        <a:pt x="76" y="39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13" name="Freeform 14">
                  <a:extLst>
                    <a:ext uri="{FF2B5EF4-FFF2-40B4-BE49-F238E27FC236}">
                      <a16:creationId xmlns:a16="http://schemas.microsoft.com/office/drawing/2014/main" id="{04B24E8A-43A5-4A6F-AD06-7A23217106BB}"/>
                    </a:ext>
                  </a:extLst>
                </p:cNvPr>
                <p:cNvSpPr>
                  <a:spLocks/>
                </p:cNvSpPr>
                <p:nvPr/>
              </p:nvSpPr>
              <p:spPr bwMode="auto">
                <a:xfrm>
                  <a:off x="6539407" y="4641850"/>
                  <a:ext cx="657225" cy="854075"/>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4" h="538">
                      <a:moveTo>
                        <a:pt x="136" y="538"/>
                      </a:moveTo>
                      <a:lnTo>
                        <a:pt x="136" y="538"/>
                      </a:lnTo>
                      <a:lnTo>
                        <a:pt x="136" y="532"/>
                      </a:lnTo>
                      <a:lnTo>
                        <a:pt x="134" y="526"/>
                      </a:lnTo>
                      <a:lnTo>
                        <a:pt x="128" y="516"/>
                      </a:lnTo>
                      <a:lnTo>
                        <a:pt x="122" y="508"/>
                      </a:lnTo>
                      <a:lnTo>
                        <a:pt x="116" y="504"/>
                      </a:lnTo>
                      <a:lnTo>
                        <a:pt x="116" y="498"/>
                      </a:lnTo>
                      <a:lnTo>
                        <a:pt x="58" y="426"/>
                      </a:lnTo>
                      <a:lnTo>
                        <a:pt x="40" y="422"/>
                      </a:lnTo>
                      <a:lnTo>
                        <a:pt x="26" y="420"/>
                      </a:lnTo>
                      <a:lnTo>
                        <a:pt x="12" y="420"/>
                      </a:lnTo>
                      <a:lnTo>
                        <a:pt x="2" y="418"/>
                      </a:lnTo>
                      <a:lnTo>
                        <a:pt x="0" y="402"/>
                      </a:lnTo>
                      <a:lnTo>
                        <a:pt x="0" y="386"/>
                      </a:lnTo>
                      <a:lnTo>
                        <a:pt x="6" y="360"/>
                      </a:lnTo>
                      <a:lnTo>
                        <a:pt x="8" y="352"/>
                      </a:lnTo>
                      <a:lnTo>
                        <a:pt x="10" y="346"/>
                      </a:lnTo>
                      <a:lnTo>
                        <a:pt x="10" y="332"/>
                      </a:lnTo>
                      <a:lnTo>
                        <a:pt x="10" y="318"/>
                      </a:lnTo>
                      <a:lnTo>
                        <a:pt x="8" y="306"/>
                      </a:lnTo>
                      <a:lnTo>
                        <a:pt x="40" y="270"/>
                      </a:lnTo>
                      <a:lnTo>
                        <a:pt x="44" y="246"/>
                      </a:lnTo>
                      <a:lnTo>
                        <a:pt x="42" y="214"/>
                      </a:lnTo>
                      <a:lnTo>
                        <a:pt x="42" y="200"/>
                      </a:lnTo>
                      <a:lnTo>
                        <a:pt x="44" y="194"/>
                      </a:lnTo>
                      <a:lnTo>
                        <a:pt x="46" y="190"/>
                      </a:lnTo>
                      <a:lnTo>
                        <a:pt x="60" y="182"/>
                      </a:lnTo>
                      <a:lnTo>
                        <a:pt x="74" y="174"/>
                      </a:lnTo>
                      <a:lnTo>
                        <a:pt x="94" y="152"/>
                      </a:lnTo>
                      <a:lnTo>
                        <a:pt x="102" y="134"/>
                      </a:lnTo>
                      <a:lnTo>
                        <a:pt x="102" y="116"/>
                      </a:lnTo>
                      <a:lnTo>
                        <a:pt x="96" y="104"/>
                      </a:lnTo>
                      <a:lnTo>
                        <a:pt x="94" y="94"/>
                      </a:lnTo>
                      <a:lnTo>
                        <a:pt x="92" y="88"/>
                      </a:lnTo>
                      <a:lnTo>
                        <a:pt x="94" y="82"/>
                      </a:lnTo>
                      <a:lnTo>
                        <a:pt x="98" y="76"/>
                      </a:lnTo>
                      <a:lnTo>
                        <a:pt x="104" y="72"/>
                      </a:lnTo>
                      <a:lnTo>
                        <a:pt x="120" y="60"/>
                      </a:lnTo>
                      <a:lnTo>
                        <a:pt x="132" y="58"/>
                      </a:lnTo>
                      <a:lnTo>
                        <a:pt x="144" y="56"/>
                      </a:lnTo>
                      <a:lnTo>
                        <a:pt x="158" y="54"/>
                      </a:lnTo>
                      <a:lnTo>
                        <a:pt x="172" y="48"/>
                      </a:lnTo>
                      <a:lnTo>
                        <a:pt x="182" y="40"/>
                      </a:lnTo>
                      <a:lnTo>
                        <a:pt x="190" y="28"/>
                      </a:lnTo>
                      <a:lnTo>
                        <a:pt x="198" y="14"/>
                      </a:lnTo>
                      <a:lnTo>
                        <a:pt x="204" y="2"/>
                      </a:lnTo>
                      <a:lnTo>
                        <a:pt x="210" y="0"/>
                      </a:lnTo>
                      <a:lnTo>
                        <a:pt x="216" y="0"/>
                      </a:lnTo>
                      <a:lnTo>
                        <a:pt x="224" y="2"/>
                      </a:lnTo>
                      <a:lnTo>
                        <a:pt x="232" y="6"/>
                      </a:lnTo>
                      <a:lnTo>
                        <a:pt x="236" y="16"/>
                      </a:lnTo>
                      <a:lnTo>
                        <a:pt x="238" y="28"/>
                      </a:lnTo>
                      <a:lnTo>
                        <a:pt x="246" y="52"/>
                      </a:lnTo>
                      <a:lnTo>
                        <a:pt x="250" y="64"/>
                      </a:lnTo>
                      <a:lnTo>
                        <a:pt x="258" y="76"/>
                      </a:lnTo>
                      <a:lnTo>
                        <a:pt x="266" y="86"/>
                      </a:lnTo>
                      <a:lnTo>
                        <a:pt x="280" y="96"/>
                      </a:lnTo>
                      <a:lnTo>
                        <a:pt x="336" y="100"/>
                      </a:lnTo>
                      <a:lnTo>
                        <a:pt x="342" y="94"/>
                      </a:lnTo>
                      <a:lnTo>
                        <a:pt x="350" y="92"/>
                      </a:lnTo>
                      <a:lnTo>
                        <a:pt x="366" y="86"/>
                      </a:lnTo>
                      <a:lnTo>
                        <a:pt x="386" y="86"/>
                      </a:lnTo>
                      <a:lnTo>
                        <a:pt x="404" y="84"/>
                      </a:lnTo>
                      <a:lnTo>
                        <a:pt x="414" y="90"/>
                      </a:lnTo>
                      <a:lnTo>
                        <a:pt x="398" y="104"/>
                      </a:lnTo>
                      <a:lnTo>
                        <a:pt x="392" y="112"/>
                      </a:lnTo>
                      <a:lnTo>
                        <a:pt x="384" y="124"/>
                      </a:lnTo>
                      <a:lnTo>
                        <a:pt x="382" y="156"/>
                      </a:lnTo>
                      <a:lnTo>
                        <a:pt x="362" y="154"/>
                      </a:lnTo>
                      <a:lnTo>
                        <a:pt x="342" y="154"/>
                      </a:lnTo>
                      <a:lnTo>
                        <a:pt x="336" y="158"/>
                      </a:lnTo>
                      <a:lnTo>
                        <a:pt x="330" y="162"/>
                      </a:lnTo>
                      <a:lnTo>
                        <a:pt x="326" y="168"/>
                      </a:lnTo>
                      <a:lnTo>
                        <a:pt x="328" y="180"/>
                      </a:lnTo>
                      <a:lnTo>
                        <a:pt x="338" y="186"/>
                      </a:lnTo>
                      <a:lnTo>
                        <a:pt x="348" y="198"/>
                      </a:lnTo>
                      <a:lnTo>
                        <a:pt x="364" y="208"/>
                      </a:lnTo>
                      <a:lnTo>
                        <a:pt x="350" y="222"/>
                      </a:lnTo>
                      <a:lnTo>
                        <a:pt x="350" y="230"/>
                      </a:lnTo>
                      <a:lnTo>
                        <a:pt x="348" y="240"/>
                      </a:lnTo>
                      <a:lnTo>
                        <a:pt x="342" y="258"/>
                      </a:lnTo>
                      <a:lnTo>
                        <a:pt x="342" y="268"/>
                      </a:lnTo>
                      <a:lnTo>
                        <a:pt x="340" y="278"/>
                      </a:lnTo>
                      <a:lnTo>
                        <a:pt x="342" y="286"/>
                      </a:lnTo>
                      <a:lnTo>
                        <a:pt x="346" y="296"/>
                      </a:lnTo>
                      <a:lnTo>
                        <a:pt x="356" y="304"/>
                      </a:lnTo>
                      <a:lnTo>
                        <a:pt x="356" y="308"/>
                      </a:lnTo>
                      <a:lnTo>
                        <a:pt x="350" y="306"/>
                      </a:lnTo>
                      <a:lnTo>
                        <a:pt x="322" y="306"/>
                      </a:lnTo>
                      <a:lnTo>
                        <a:pt x="318" y="312"/>
                      </a:lnTo>
                      <a:lnTo>
                        <a:pt x="318" y="318"/>
                      </a:lnTo>
                      <a:lnTo>
                        <a:pt x="320" y="324"/>
                      </a:lnTo>
                      <a:lnTo>
                        <a:pt x="318" y="336"/>
                      </a:lnTo>
                      <a:lnTo>
                        <a:pt x="304" y="346"/>
                      </a:lnTo>
                      <a:lnTo>
                        <a:pt x="296" y="354"/>
                      </a:lnTo>
                      <a:lnTo>
                        <a:pt x="292" y="364"/>
                      </a:lnTo>
                      <a:lnTo>
                        <a:pt x="288" y="384"/>
                      </a:lnTo>
                      <a:lnTo>
                        <a:pt x="278" y="396"/>
                      </a:lnTo>
                      <a:lnTo>
                        <a:pt x="268" y="408"/>
                      </a:lnTo>
                      <a:lnTo>
                        <a:pt x="232" y="410"/>
                      </a:lnTo>
                      <a:lnTo>
                        <a:pt x="228" y="416"/>
                      </a:lnTo>
                      <a:lnTo>
                        <a:pt x="228" y="422"/>
                      </a:lnTo>
                      <a:lnTo>
                        <a:pt x="230" y="430"/>
                      </a:lnTo>
                      <a:lnTo>
                        <a:pt x="240" y="440"/>
                      </a:lnTo>
                      <a:lnTo>
                        <a:pt x="228" y="444"/>
                      </a:lnTo>
                      <a:lnTo>
                        <a:pt x="218" y="450"/>
                      </a:lnTo>
                      <a:lnTo>
                        <a:pt x="208" y="456"/>
                      </a:lnTo>
                      <a:lnTo>
                        <a:pt x="200" y="464"/>
                      </a:lnTo>
                      <a:lnTo>
                        <a:pt x="184" y="480"/>
                      </a:lnTo>
                      <a:lnTo>
                        <a:pt x="168" y="500"/>
                      </a:lnTo>
                      <a:lnTo>
                        <a:pt x="166" y="514"/>
                      </a:lnTo>
                      <a:lnTo>
                        <a:pt x="158" y="522"/>
                      </a:lnTo>
                      <a:lnTo>
                        <a:pt x="150" y="528"/>
                      </a:lnTo>
                      <a:lnTo>
                        <a:pt x="136" y="538"/>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14" name="Freeform 15">
                  <a:extLst>
                    <a:ext uri="{FF2B5EF4-FFF2-40B4-BE49-F238E27FC236}">
                      <a16:creationId xmlns:a16="http://schemas.microsoft.com/office/drawing/2014/main" id="{AF551CCC-84E8-4C75-84CE-A2EF801B8FF7}"/>
                    </a:ext>
                  </a:extLst>
                </p:cNvPr>
                <p:cNvSpPr>
                  <a:spLocks/>
                </p:cNvSpPr>
                <p:nvPr/>
              </p:nvSpPr>
              <p:spPr bwMode="auto">
                <a:xfrm>
                  <a:off x="4520107" y="4559300"/>
                  <a:ext cx="962025" cy="844550"/>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15" name="Freeform 16">
                  <a:extLst>
                    <a:ext uri="{FF2B5EF4-FFF2-40B4-BE49-F238E27FC236}">
                      <a16:creationId xmlns:a16="http://schemas.microsoft.com/office/drawing/2014/main" id="{246EF205-78CB-4FA9-BD55-C916EEDE27D1}"/>
                    </a:ext>
                  </a:extLst>
                </p:cNvPr>
                <p:cNvSpPr>
                  <a:spLocks/>
                </p:cNvSpPr>
                <p:nvPr/>
              </p:nvSpPr>
              <p:spPr bwMode="auto">
                <a:xfrm>
                  <a:off x="5339257" y="4384675"/>
                  <a:ext cx="854075" cy="1012825"/>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74" y="620"/>
                      </a:lnTo>
                      <a:lnTo>
                        <a:pt x="272" y="608"/>
                      </a:lnTo>
                      <a:lnTo>
                        <a:pt x="270" y="600"/>
                      </a:lnTo>
                      <a:lnTo>
                        <a:pt x="264" y="596"/>
                      </a:lnTo>
                      <a:lnTo>
                        <a:pt x="258" y="594"/>
                      </a:lnTo>
                      <a:lnTo>
                        <a:pt x="252" y="592"/>
                      </a:lnTo>
                      <a:lnTo>
                        <a:pt x="246" y="592"/>
                      </a:lnTo>
                      <a:lnTo>
                        <a:pt x="234" y="594"/>
                      </a:lnTo>
                      <a:lnTo>
                        <a:pt x="234" y="580"/>
                      </a:lnTo>
                      <a:lnTo>
                        <a:pt x="254" y="542"/>
                      </a:lnTo>
                      <a:lnTo>
                        <a:pt x="264" y="524"/>
                      </a:lnTo>
                      <a:lnTo>
                        <a:pt x="268" y="508"/>
                      </a:lnTo>
                      <a:lnTo>
                        <a:pt x="246" y="484"/>
                      </a:lnTo>
                      <a:lnTo>
                        <a:pt x="240" y="472"/>
                      </a:lnTo>
                      <a:lnTo>
                        <a:pt x="236" y="462"/>
                      </a:lnTo>
                      <a:lnTo>
                        <a:pt x="226" y="452"/>
                      </a:lnTo>
                      <a:lnTo>
                        <a:pt x="218" y="448"/>
                      </a:lnTo>
                      <a:lnTo>
                        <a:pt x="212" y="448"/>
                      </a:lnTo>
                      <a:lnTo>
                        <a:pt x="204" y="448"/>
                      </a:lnTo>
                      <a:lnTo>
                        <a:pt x="172" y="456"/>
                      </a:lnTo>
                      <a:lnTo>
                        <a:pt x="162" y="466"/>
                      </a:lnTo>
                      <a:lnTo>
                        <a:pt x="152" y="472"/>
                      </a:lnTo>
                      <a:lnTo>
                        <a:pt x="132" y="486"/>
                      </a:lnTo>
                      <a:lnTo>
                        <a:pt x="98" y="488"/>
                      </a:lnTo>
                      <a:lnTo>
                        <a:pt x="96" y="478"/>
                      </a:lnTo>
                      <a:lnTo>
                        <a:pt x="94" y="470"/>
                      </a:lnTo>
                      <a:lnTo>
                        <a:pt x="86" y="458"/>
                      </a:lnTo>
                      <a:lnTo>
                        <a:pt x="76" y="448"/>
                      </a:lnTo>
                      <a:lnTo>
                        <a:pt x="68" y="442"/>
                      </a:lnTo>
                      <a:lnTo>
                        <a:pt x="64" y="432"/>
                      </a:lnTo>
                      <a:lnTo>
                        <a:pt x="64" y="354"/>
                      </a:lnTo>
                      <a:lnTo>
                        <a:pt x="28" y="356"/>
                      </a:lnTo>
                      <a:lnTo>
                        <a:pt x="14" y="358"/>
                      </a:lnTo>
                      <a:lnTo>
                        <a:pt x="0" y="362"/>
                      </a:lnTo>
                      <a:lnTo>
                        <a:pt x="0" y="352"/>
                      </a:lnTo>
                      <a:lnTo>
                        <a:pt x="2" y="346"/>
                      </a:lnTo>
                      <a:lnTo>
                        <a:pt x="4" y="344"/>
                      </a:lnTo>
                      <a:lnTo>
                        <a:pt x="8" y="340"/>
                      </a:lnTo>
                      <a:lnTo>
                        <a:pt x="18" y="338"/>
                      </a:lnTo>
                      <a:lnTo>
                        <a:pt x="32" y="334"/>
                      </a:lnTo>
                      <a:lnTo>
                        <a:pt x="38" y="330"/>
                      </a:lnTo>
                      <a:lnTo>
                        <a:pt x="44" y="326"/>
                      </a:lnTo>
                      <a:lnTo>
                        <a:pt x="54" y="312"/>
                      </a:lnTo>
                      <a:lnTo>
                        <a:pt x="60" y="298"/>
                      </a:lnTo>
                      <a:lnTo>
                        <a:pt x="62" y="284"/>
                      </a:lnTo>
                      <a:lnTo>
                        <a:pt x="48" y="224"/>
                      </a:lnTo>
                      <a:lnTo>
                        <a:pt x="46" y="154"/>
                      </a:lnTo>
                      <a:lnTo>
                        <a:pt x="40" y="130"/>
                      </a:lnTo>
                      <a:lnTo>
                        <a:pt x="46" y="126"/>
                      </a:lnTo>
                      <a:lnTo>
                        <a:pt x="54" y="120"/>
                      </a:lnTo>
                      <a:lnTo>
                        <a:pt x="64" y="108"/>
                      </a:lnTo>
                      <a:lnTo>
                        <a:pt x="72" y="94"/>
                      </a:lnTo>
                      <a:lnTo>
                        <a:pt x="80" y="78"/>
                      </a:lnTo>
                      <a:lnTo>
                        <a:pt x="94" y="68"/>
                      </a:lnTo>
                      <a:lnTo>
                        <a:pt x="108" y="60"/>
                      </a:lnTo>
                      <a:lnTo>
                        <a:pt x="114" y="56"/>
                      </a:lnTo>
                      <a:lnTo>
                        <a:pt x="122" y="56"/>
                      </a:lnTo>
                      <a:lnTo>
                        <a:pt x="132" y="56"/>
                      </a:lnTo>
                      <a:lnTo>
                        <a:pt x="142" y="58"/>
                      </a:lnTo>
                      <a:lnTo>
                        <a:pt x="150" y="58"/>
                      </a:lnTo>
                      <a:lnTo>
                        <a:pt x="158" y="54"/>
                      </a:lnTo>
                      <a:lnTo>
                        <a:pt x="164" y="50"/>
                      </a:lnTo>
                      <a:lnTo>
                        <a:pt x="168" y="42"/>
                      </a:lnTo>
                      <a:lnTo>
                        <a:pt x="166" y="30"/>
                      </a:lnTo>
                      <a:lnTo>
                        <a:pt x="164" y="20"/>
                      </a:lnTo>
                      <a:lnTo>
                        <a:pt x="158" y="14"/>
                      </a:lnTo>
                      <a:lnTo>
                        <a:pt x="152" y="10"/>
                      </a:lnTo>
                      <a:lnTo>
                        <a:pt x="156" y="4"/>
                      </a:lnTo>
                      <a:lnTo>
                        <a:pt x="160" y="2"/>
                      </a:lnTo>
                      <a:lnTo>
                        <a:pt x="166" y="0"/>
                      </a:lnTo>
                      <a:lnTo>
                        <a:pt x="174" y="2"/>
                      </a:lnTo>
                      <a:lnTo>
                        <a:pt x="192" y="6"/>
                      </a:lnTo>
                      <a:lnTo>
                        <a:pt x="210" y="12"/>
                      </a:lnTo>
                      <a:lnTo>
                        <a:pt x="238" y="16"/>
                      </a:lnTo>
                      <a:lnTo>
                        <a:pt x="274" y="34"/>
                      </a:lnTo>
                      <a:lnTo>
                        <a:pt x="292" y="44"/>
                      </a:lnTo>
                      <a:lnTo>
                        <a:pt x="312" y="56"/>
                      </a:lnTo>
                      <a:lnTo>
                        <a:pt x="342" y="68"/>
                      </a:lnTo>
                      <a:lnTo>
                        <a:pt x="372" y="68"/>
                      </a:lnTo>
                      <a:lnTo>
                        <a:pt x="392" y="44"/>
                      </a:lnTo>
                      <a:lnTo>
                        <a:pt x="400" y="46"/>
                      </a:lnTo>
                      <a:lnTo>
                        <a:pt x="410" y="52"/>
                      </a:lnTo>
                      <a:lnTo>
                        <a:pt x="420" y="60"/>
                      </a:lnTo>
                      <a:lnTo>
                        <a:pt x="430" y="72"/>
                      </a:lnTo>
                      <a:lnTo>
                        <a:pt x="450" y="82"/>
                      </a:lnTo>
                      <a:lnTo>
                        <a:pt x="466" y="90"/>
                      </a:lnTo>
                      <a:lnTo>
                        <a:pt x="482" y="100"/>
                      </a:lnTo>
                      <a:lnTo>
                        <a:pt x="500" y="116"/>
                      </a:lnTo>
                      <a:lnTo>
                        <a:pt x="514" y="134"/>
                      </a:lnTo>
                      <a:lnTo>
                        <a:pt x="520" y="152"/>
                      </a:lnTo>
                      <a:lnTo>
                        <a:pt x="522" y="170"/>
                      </a:lnTo>
                      <a:lnTo>
                        <a:pt x="522" y="180"/>
                      </a:lnTo>
                      <a:lnTo>
                        <a:pt x="522" y="190"/>
                      </a:lnTo>
                      <a:lnTo>
                        <a:pt x="520" y="202"/>
                      </a:lnTo>
                      <a:lnTo>
                        <a:pt x="516" y="214"/>
                      </a:lnTo>
                      <a:lnTo>
                        <a:pt x="494" y="238"/>
                      </a:lnTo>
                      <a:lnTo>
                        <a:pt x="486" y="248"/>
                      </a:lnTo>
                      <a:lnTo>
                        <a:pt x="482" y="260"/>
                      </a:lnTo>
                      <a:lnTo>
                        <a:pt x="480" y="272"/>
                      </a:lnTo>
                      <a:lnTo>
                        <a:pt x="480" y="286"/>
                      </a:lnTo>
                      <a:lnTo>
                        <a:pt x="486" y="302"/>
                      </a:lnTo>
                      <a:lnTo>
                        <a:pt x="494" y="320"/>
                      </a:lnTo>
                      <a:lnTo>
                        <a:pt x="500" y="340"/>
                      </a:lnTo>
                      <a:lnTo>
                        <a:pt x="502" y="344"/>
                      </a:lnTo>
                      <a:lnTo>
                        <a:pt x="506" y="352"/>
                      </a:lnTo>
                      <a:lnTo>
                        <a:pt x="512" y="372"/>
                      </a:lnTo>
                      <a:lnTo>
                        <a:pt x="522" y="414"/>
                      </a:lnTo>
                      <a:lnTo>
                        <a:pt x="530" y="428"/>
                      </a:lnTo>
                      <a:lnTo>
                        <a:pt x="532" y="440"/>
                      </a:lnTo>
                      <a:lnTo>
                        <a:pt x="532" y="454"/>
                      </a:lnTo>
                      <a:lnTo>
                        <a:pt x="528" y="472"/>
                      </a:lnTo>
                      <a:lnTo>
                        <a:pt x="528" y="500"/>
                      </a:lnTo>
                      <a:lnTo>
                        <a:pt x="532" y="518"/>
                      </a:lnTo>
                      <a:lnTo>
                        <a:pt x="538" y="536"/>
                      </a:lnTo>
                      <a:lnTo>
                        <a:pt x="426" y="540"/>
                      </a:lnTo>
                      <a:lnTo>
                        <a:pt x="424" y="544"/>
                      </a:lnTo>
                      <a:lnTo>
                        <a:pt x="424" y="548"/>
                      </a:lnTo>
                      <a:lnTo>
                        <a:pt x="428" y="558"/>
                      </a:lnTo>
                      <a:lnTo>
                        <a:pt x="438" y="570"/>
                      </a:lnTo>
                      <a:lnTo>
                        <a:pt x="446" y="580"/>
                      </a:lnTo>
                      <a:lnTo>
                        <a:pt x="442" y="598"/>
                      </a:lnTo>
                      <a:lnTo>
                        <a:pt x="436" y="598"/>
                      </a:lnTo>
                      <a:lnTo>
                        <a:pt x="428" y="594"/>
                      </a:lnTo>
                      <a:lnTo>
                        <a:pt x="416" y="584"/>
                      </a:lnTo>
                      <a:lnTo>
                        <a:pt x="402" y="568"/>
                      </a:lnTo>
                      <a:lnTo>
                        <a:pt x="368" y="566"/>
                      </a:lnTo>
                      <a:lnTo>
                        <a:pt x="350" y="594"/>
                      </a:lnTo>
                      <a:lnTo>
                        <a:pt x="348" y="604"/>
                      </a:lnTo>
                      <a:lnTo>
                        <a:pt x="346" y="616"/>
                      </a:lnTo>
                      <a:lnTo>
                        <a:pt x="340" y="628"/>
                      </a:lnTo>
                      <a:lnTo>
                        <a:pt x="336" y="634"/>
                      </a:lnTo>
                      <a:lnTo>
                        <a:pt x="332" y="638"/>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16" name="Freeform 17">
                  <a:extLst>
                    <a:ext uri="{FF2B5EF4-FFF2-40B4-BE49-F238E27FC236}">
                      <a16:creationId xmlns:a16="http://schemas.microsoft.com/office/drawing/2014/main" id="{6D6588B8-87D6-4D98-8515-0E24F1DEF4AE}"/>
                    </a:ext>
                  </a:extLst>
                </p:cNvPr>
                <p:cNvSpPr>
                  <a:spLocks/>
                </p:cNvSpPr>
                <p:nvPr/>
              </p:nvSpPr>
              <p:spPr bwMode="auto">
                <a:xfrm>
                  <a:off x="6117132" y="4327525"/>
                  <a:ext cx="739775" cy="1057275"/>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6" h="666">
                      <a:moveTo>
                        <a:pt x="118" y="666"/>
                      </a:moveTo>
                      <a:lnTo>
                        <a:pt x="118" y="666"/>
                      </a:lnTo>
                      <a:lnTo>
                        <a:pt x="112" y="660"/>
                      </a:lnTo>
                      <a:lnTo>
                        <a:pt x="106" y="658"/>
                      </a:lnTo>
                      <a:lnTo>
                        <a:pt x="94" y="656"/>
                      </a:lnTo>
                      <a:lnTo>
                        <a:pt x="94" y="650"/>
                      </a:lnTo>
                      <a:lnTo>
                        <a:pt x="134" y="598"/>
                      </a:lnTo>
                      <a:lnTo>
                        <a:pt x="132" y="578"/>
                      </a:lnTo>
                      <a:lnTo>
                        <a:pt x="128" y="566"/>
                      </a:lnTo>
                      <a:lnTo>
                        <a:pt x="114" y="566"/>
                      </a:lnTo>
                      <a:lnTo>
                        <a:pt x="104" y="568"/>
                      </a:lnTo>
                      <a:lnTo>
                        <a:pt x="96" y="572"/>
                      </a:lnTo>
                      <a:lnTo>
                        <a:pt x="88" y="576"/>
                      </a:lnTo>
                      <a:lnTo>
                        <a:pt x="60" y="576"/>
                      </a:lnTo>
                      <a:lnTo>
                        <a:pt x="48" y="536"/>
                      </a:lnTo>
                      <a:lnTo>
                        <a:pt x="50" y="514"/>
                      </a:lnTo>
                      <a:lnTo>
                        <a:pt x="52" y="494"/>
                      </a:lnTo>
                      <a:lnTo>
                        <a:pt x="54" y="474"/>
                      </a:lnTo>
                      <a:lnTo>
                        <a:pt x="52" y="466"/>
                      </a:lnTo>
                      <a:lnTo>
                        <a:pt x="52" y="456"/>
                      </a:lnTo>
                      <a:lnTo>
                        <a:pt x="42" y="446"/>
                      </a:lnTo>
                      <a:lnTo>
                        <a:pt x="40" y="434"/>
                      </a:lnTo>
                      <a:lnTo>
                        <a:pt x="38" y="422"/>
                      </a:lnTo>
                      <a:lnTo>
                        <a:pt x="30" y="398"/>
                      </a:lnTo>
                      <a:lnTo>
                        <a:pt x="22" y="376"/>
                      </a:lnTo>
                      <a:lnTo>
                        <a:pt x="16" y="356"/>
                      </a:lnTo>
                      <a:lnTo>
                        <a:pt x="6" y="334"/>
                      </a:lnTo>
                      <a:lnTo>
                        <a:pt x="4" y="326"/>
                      </a:lnTo>
                      <a:lnTo>
                        <a:pt x="2" y="316"/>
                      </a:lnTo>
                      <a:lnTo>
                        <a:pt x="0" y="308"/>
                      </a:lnTo>
                      <a:lnTo>
                        <a:pt x="2" y="300"/>
                      </a:lnTo>
                      <a:lnTo>
                        <a:pt x="6" y="292"/>
                      </a:lnTo>
                      <a:lnTo>
                        <a:pt x="12" y="282"/>
                      </a:lnTo>
                      <a:lnTo>
                        <a:pt x="16" y="280"/>
                      </a:lnTo>
                      <a:lnTo>
                        <a:pt x="20" y="276"/>
                      </a:lnTo>
                      <a:lnTo>
                        <a:pt x="30" y="264"/>
                      </a:lnTo>
                      <a:lnTo>
                        <a:pt x="42" y="240"/>
                      </a:lnTo>
                      <a:lnTo>
                        <a:pt x="42" y="188"/>
                      </a:lnTo>
                      <a:lnTo>
                        <a:pt x="30" y="156"/>
                      </a:lnTo>
                      <a:lnTo>
                        <a:pt x="22" y="146"/>
                      </a:lnTo>
                      <a:lnTo>
                        <a:pt x="46" y="126"/>
                      </a:lnTo>
                      <a:lnTo>
                        <a:pt x="62" y="122"/>
                      </a:lnTo>
                      <a:lnTo>
                        <a:pt x="74" y="118"/>
                      </a:lnTo>
                      <a:lnTo>
                        <a:pt x="78" y="116"/>
                      </a:lnTo>
                      <a:lnTo>
                        <a:pt x="80" y="114"/>
                      </a:lnTo>
                      <a:lnTo>
                        <a:pt x="88" y="114"/>
                      </a:lnTo>
                      <a:lnTo>
                        <a:pt x="94" y="106"/>
                      </a:lnTo>
                      <a:lnTo>
                        <a:pt x="102" y="98"/>
                      </a:lnTo>
                      <a:lnTo>
                        <a:pt x="122" y="84"/>
                      </a:lnTo>
                      <a:lnTo>
                        <a:pt x="142" y="72"/>
                      </a:lnTo>
                      <a:lnTo>
                        <a:pt x="160" y="60"/>
                      </a:lnTo>
                      <a:lnTo>
                        <a:pt x="168" y="52"/>
                      </a:lnTo>
                      <a:lnTo>
                        <a:pt x="176" y="46"/>
                      </a:lnTo>
                      <a:lnTo>
                        <a:pt x="188" y="42"/>
                      </a:lnTo>
                      <a:lnTo>
                        <a:pt x="200" y="38"/>
                      </a:lnTo>
                      <a:lnTo>
                        <a:pt x="226" y="32"/>
                      </a:lnTo>
                      <a:lnTo>
                        <a:pt x="238" y="28"/>
                      </a:lnTo>
                      <a:lnTo>
                        <a:pt x="250" y="22"/>
                      </a:lnTo>
                      <a:lnTo>
                        <a:pt x="256" y="8"/>
                      </a:lnTo>
                      <a:lnTo>
                        <a:pt x="258" y="4"/>
                      </a:lnTo>
                      <a:lnTo>
                        <a:pt x="260" y="2"/>
                      </a:lnTo>
                      <a:lnTo>
                        <a:pt x="270" y="0"/>
                      </a:lnTo>
                      <a:lnTo>
                        <a:pt x="284" y="0"/>
                      </a:lnTo>
                      <a:lnTo>
                        <a:pt x="286" y="48"/>
                      </a:lnTo>
                      <a:lnTo>
                        <a:pt x="292" y="52"/>
                      </a:lnTo>
                      <a:lnTo>
                        <a:pt x="298" y="54"/>
                      </a:lnTo>
                      <a:lnTo>
                        <a:pt x="314" y="56"/>
                      </a:lnTo>
                      <a:lnTo>
                        <a:pt x="320" y="50"/>
                      </a:lnTo>
                      <a:lnTo>
                        <a:pt x="322" y="44"/>
                      </a:lnTo>
                      <a:lnTo>
                        <a:pt x="326" y="34"/>
                      </a:lnTo>
                      <a:lnTo>
                        <a:pt x="330" y="22"/>
                      </a:lnTo>
                      <a:lnTo>
                        <a:pt x="332" y="18"/>
                      </a:lnTo>
                      <a:lnTo>
                        <a:pt x="334" y="14"/>
                      </a:lnTo>
                      <a:lnTo>
                        <a:pt x="338" y="24"/>
                      </a:lnTo>
                      <a:lnTo>
                        <a:pt x="344" y="36"/>
                      </a:lnTo>
                      <a:lnTo>
                        <a:pt x="350" y="42"/>
                      </a:lnTo>
                      <a:lnTo>
                        <a:pt x="356" y="46"/>
                      </a:lnTo>
                      <a:lnTo>
                        <a:pt x="362" y="50"/>
                      </a:lnTo>
                      <a:lnTo>
                        <a:pt x="370" y="54"/>
                      </a:lnTo>
                      <a:lnTo>
                        <a:pt x="384" y="54"/>
                      </a:lnTo>
                      <a:lnTo>
                        <a:pt x="396" y="52"/>
                      </a:lnTo>
                      <a:lnTo>
                        <a:pt x="410" y="48"/>
                      </a:lnTo>
                      <a:lnTo>
                        <a:pt x="424" y="42"/>
                      </a:lnTo>
                      <a:lnTo>
                        <a:pt x="442" y="42"/>
                      </a:lnTo>
                      <a:lnTo>
                        <a:pt x="438" y="48"/>
                      </a:lnTo>
                      <a:lnTo>
                        <a:pt x="432" y="54"/>
                      </a:lnTo>
                      <a:lnTo>
                        <a:pt x="422" y="66"/>
                      </a:lnTo>
                      <a:lnTo>
                        <a:pt x="418" y="74"/>
                      </a:lnTo>
                      <a:lnTo>
                        <a:pt x="414" y="80"/>
                      </a:lnTo>
                      <a:lnTo>
                        <a:pt x="414" y="88"/>
                      </a:lnTo>
                      <a:lnTo>
                        <a:pt x="414" y="96"/>
                      </a:lnTo>
                      <a:lnTo>
                        <a:pt x="428" y="112"/>
                      </a:lnTo>
                      <a:lnTo>
                        <a:pt x="440" y="128"/>
                      </a:lnTo>
                      <a:lnTo>
                        <a:pt x="452" y="146"/>
                      </a:lnTo>
                      <a:lnTo>
                        <a:pt x="466" y="168"/>
                      </a:lnTo>
                      <a:lnTo>
                        <a:pt x="464" y="192"/>
                      </a:lnTo>
                      <a:lnTo>
                        <a:pt x="460" y="196"/>
                      </a:lnTo>
                      <a:lnTo>
                        <a:pt x="456" y="202"/>
                      </a:lnTo>
                      <a:lnTo>
                        <a:pt x="450" y="218"/>
                      </a:lnTo>
                      <a:lnTo>
                        <a:pt x="440" y="228"/>
                      </a:lnTo>
                      <a:lnTo>
                        <a:pt x="430" y="236"/>
                      </a:lnTo>
                      <a:lnTo>
                        <a:pt x="422" y="240"/>
                      </a:lnTo>
                      <a:lnTo>
                        <a:pt x="414" y="242"/>
                      </a:lnTo>
                      <a:lnTo>
                        <a:pt x="396" y="244"/>
                      </a:lnTo>
                      <a:lnTo>
                        <a:pt x="386" y="246"/>
                      </a:lnTo>
                      <a:lnTo>
                        <a:pt x="376" y="250"/>
                      </a:lnTo>
                      <a:lnTo>
                        <a:pt x="360" y="262"/>
                      </a:lnTo>
                      <a:lnTo>
                        <a:pt x="352" y="272"/>
                      </a:lnTo>
                      <a:lnTo>
                        <a:pt x="348" y="276"/>
                      </a:lnTo>
                      <a:lnTo>
                        <a:pt x="348" y="282"/>
                      </a:lnTo>
                      <a:lnTo>
                        <a:pt x="348" y="304"/>
                      </a:lnTo>
                      <a:lnTo>
                        <a:pt x="354" y="312"/>
                      </a:lnTo>
                      <a:lnTo>
                        <a:pt x="356" y="322"/>
                      </a:lnTo>
                      <a:lnTo>
                        <a:pt x="354" y="332"/>
                      </a:lnTo>
                      <a:lnTo>
                        <a:pt x="350" y="344"/>
                      </a:lnTo>
                      <a:lnTo>
                        <a:pt x="328" y="366"/>
                      </a:lnTo>
                      <a:lnTo>
                        <a:pt x="308" y="382"/>
                      </a:lnTo>
                      <a:lnTo>
                        <a:pt x="302" y="386"/>
                      </a:lnTo>
                      <a:lnTo>
                        <a:pt x="298" y="392"/>
                      </a:lnTo>
                      <a:lnTo>
                        <a:pt x="296" y="400"/>
                      </a:lnTo>
                      <a:lnTo>
                        <a:pt x="296" y="408"/>
                      </a:lnTo>
                      <a:lnTo>
                        <a:pt x="300" y="440"/>
                      </a:lnTo>
                      <a:lnTo>
                        <a:pt x="292" y="468"/>
                      </a:lnTo>
                      <a:lnTo>
                        <a:pt x="278" y="480"/>
                      </a:lnTo>
                      <a:lnTo>
                        <a:pt x="270" y="490"/>
                      </a:lnTo>
                      <a:lnTo>
                        <a:pt x="266" y="496"/>
                      </a:lnTo>
                      <a:lnTo>
                        <a:pt x="264" y="502"/>
                      </a:lnTo>
                      <a:lnTo>
                        <a:pt x="264" y="522"/>
                      </a:lnTo>
                      <a:lnTo>
                        <a:pt x="266" y="546"/>
                      </a:lnTo>
                      <a:lnTo>
                        <a:pt x="262" y="560"/>
                      </a:lnTo>
                      <a:lnTo>
                        <a:pt x="256" y="576"/>
                      </a:lnTo>
                      <a:lnTo>
                        <a:pt x="254" y="596"/>
                      </a:lnTo>
                      <a:lnTo>
                        <a:pt x="254" y="614"/>
                      </a:lnTo>
                      <a:lnTo>
                        <a:pt x="260" y="630"/>
                      </a:lnTo>
                      <a:lnTo>
                        <a:pt x="224" y="650"/>
                      </a:lnTo>
                      <a:lnTo>
                        <a:pt x="216" y="642"/>
                      </a:lnTo>
                      <a:lnTo>
                        <a:pt x="206" y="638"/>
                      </a:lnTo>
                      <a:lnTo>
                        <a:pt x="196" y="636"/>
                      </a:lnTo>
                      <a:lnTo>
                        <a:pt x="188" y="638"/>
                      </a:lnTo>
                      <a:lnTo>
                        <a:pt x="178" y="642"/>
                      </a:lnTo>
                      <a:lnTo>
                        <a:pt x="168" y="646"/>
                      </a:lnTo>
                      <a:lnTo>
                        <a:pt x="148" y="654"/>
                      </a:lnTo>
                      <a:lnTo>
                        <a:pt x="134" y="660"/>
                      </a:lnTo>
                      <a:lnTo>
                        <a:pt x="118" y="666"/>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17" name="Freeform 18">
                  <a:extLst>
                    <a:ext uri="{FF2B5EF4-FFF2-40B4-BE49-F238E27FC236}">
                      <a16:creationId xmlns:a16="http://schemas.microsoft.com/office/drawing/2014/main" id="{5DFE8B64-ED49-4421-9D25-31226FC5B9AB}"/>
                    </a:ext>
                  </a:extLst>
                </p:cNvPr>
                <p:cNvSpPr>
                  <a:spLocks/>
                </p:cNvSpPr>
                <p:nvPr/>
              </p:nvSpPr>
              <p:spPr bwMode="auto">
                <a:xfrm>
                  <a:off x="3577132" y="3657600"/>
                  <a:ext cx="1543050" cy="1517650"/>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18" name="Freeform 19">
                  <a:extLst>
                    <a:ext uri="{FF2B5EF4-FFF2-40B4-BE49-F238E27FC236}">
                      <a16:creationId xmlns:a16="http://schemas.microsoft.com/office/drawing/2014/main" id="{B6A6C0F0-C1AE-41A6-84D9-1F6B876F8A5A}"/>
                    </a:ext>
                  </a:extLst>
                </p:cNvPr>
                <p:cNvSpPr>
                  <a:spLocks/>
                </p:cNvSpPr>
                <p:nvPr/>
              </p:nvSpPr>
              <p:spPr bwMode="auto">
                <a:xfrm>
                  <a:off x="703757" y="3000375"/>
                  <a:ext cx="3095625" cy="1895475"/>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50" h="1194">
                      <a:moveTo>
                        <a:pt x="1342" y="1194"/>
                      </a:moveTo>
                      <a:lnTo>
                        <a:pt x="1342" y="1194"/>
                      </a:lnTo>
                      <a:lnTo>
                        <a:pt x="1336" y="1192"/>
                      </a:lnTo>
                      <a:lnTo>
                        <a:pt x="1324" y="1188"/>
                      </a:lnTo>
                      <a:lnTo>
                        <a:pt x="1298" y="1186"/>
                      </a:lnTo>
                      <a:lnTo>
                        <a:pt x="1258" y="1186"/>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14"/>
                      </a:lnTo>
                      <a:lnTo>
                        <a:pt x="1216" y="1108"/>
                      </a:lnTo>
                      <a:lnTo>
                        <a:pt x="1206" y="1104"/>
                      </a:lnTo>
                      <a:lnTo>
                        <a:pt x="1200" y="1100"/>
                      </a:lnTo>
                      <a:lnTo>
                        <a:pt x="1194" y="1094"/>
                      </a:lnTo>
                      <a:lnTo>
                        <a:pt x="1192" y="1088"/>
                      </a:lnTo>
                      <a:lnTo>
                        <a:pt x="1190" y="1082"/>
                      </a:lnTo>
                      <a:lnTo>
                        <a:pt x="1186" y="1068"/>
                      </a:lnTo>
                      <a:lnTo>
                        <a:pt x="1180" y="1058"/>
                      </a:lnTo>
                      <a:lnTo>
                        <a:pt x="1152" y="1058"/>
                      </a:lnTo>
                      <a:lnTo>
                        <a:pt x="1128" y="1052"/>
                      </a:lnTo>
                      <a:lnTo>
                        <a:pt x="1112" y="1028"/>
                      </a:lnTo>
                      <a:lnTo>
                        <a:pt x="1092" y="1022"/>
                      </a:lnTo>
                      <a:lnTo>
                        <a:pt x="1074" y="1014"/>
                      </a:lnTo>
                      <a:lnTo>
                        <a:pt x="1060" y="1006"/>
                      </a:lnTo>
                      <a:lnTo>
                        <a:pt x="1050" y="1000"/>
                      </a:lnTo>
                      <a:lnTo>
                        <a:pt x="1038" y="994"/>
                      </a:lnTo>
                      <a:lnTo>
                        <a:pt x="1002" y="994"/>
                      </a:lnTo>
                      <a:lnTo>
                        <a:pt x="992" y="1002"/>
                      </a:lnTo>
                      <a:lnTo>
                        <a:pt x="982" y="1012"/>
                      </a:lnTo>
                      <a:lnTo>
                        <a:pt x="970" y="1022"/>
                      </a:lnTo>
                      <a:lnTo>
                        <a:pt x="956" y="1028"/>
                      </a:lnTo>
                      <a:lnTo>
                        <a:pt x="944" y="1040"/>
                      </a:lnTo>
                      <a:lnTo>
                        <a:pt x="936" y="1056"/>
                      </a:lnTo>
                      <a:lnTo>
                        <a:pt x="932" y="107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04"/>
                      </a:lnTo>
                      <a:lnTo>
                        <a:pt x="894" y="996"/>
                      </a:lnTo>
                      <a:lnTo>
                        <a:pt x="886" y="992"/>
                      </a:lnTo>
                      <a:lnTo>
                        <a:pt x="872" y="992"/>
                      </a:lnTo>
                      <a:lnTo>
                        <a:pt x="822" y="1002"/>
                      </a:lnTo>
                      <a:lnTo>
                        <a:pt x="802" y="1008"/>
                      </a:lnTo>
                      <a:lnTo>
                        <a:pt x="782" y="1018"/>
                      </a:lnTo>
                      <a:lnTo>
                        <a:pt x="772" y="1016"/>
                      </a:lnTo>
                      <a:lnTo>
                        <a:pt x="762" y="1014"/>
                      </a:lnTo>
                      <a:lnTo>
                        <a:pt x="754" y="1010"/>
                      </a:lnTo>
                      <a:lnTo>
                        <a:pt x="748" y="1006"/>
                      </a:lnTo>
                      <a:lnTo>
                        <a:pt x="736" y="994"/>
                      </a:lnTo>
                      <a:lnTo>
                        <a:pt x="728" y="982"/>
                      </a:lnTo>
                      <a:lnTo>
                        <a:pt x="714" y="966"/>
                      </a:lnTo>
                      <a:lnTo>
                        <a:pt x="634" y="966"/>
                      </a:lnTo>
                      <a:lnTo>
                        <a:pt x="626" y="960"/>
                      </a:lnTo>
                      <a:lnTo>
                        <a:pt x="620" y="954"/>
                      </a:lnTo>
                      <a:lnTo>
                        <a:pt x="612" y="938"/>
                      </a:lnTo>
                      <a:lnTo>
                        <a:pt x="606" y="922"/>
                      </a:lnTo>
                      <a:lnTo>
                        <a:pt x="600" y="908"/>
                      </a:lnTo>
                      <a:lnTo>
                        <a:pt x="584" y="904"/>
                      </a:lnTo>
                      <a:lnTo>
                        <a:pt x="580" y="900"/>
                      </a:lnTo>
                      <a:lnTo>
                        <a:pt x="576" y="894"/>
                      </a:lnTo>
                      <a:lnTo>
                        <a:pt x="554" y="878"/>
                      </a:lnTo>
                      <a:lnTo>
                        <a:pt x="514" y="864"/>
                      </a:lnTo>
                      <a:lnTo>
                        <a:pt x="500" y="852"/>
                      </a:lnTo>
                      <a:lnTo>
                        <a:pt x="492" y="842"/>
                      </a:lnTo>
                      <a:lnTo>
                        <a:pt x="486" y="832"/>
                      </a:lnTo>
                      <a:lnTo>
                        <a:pt x="482" y="824"/>
                      </a:lnTo>
                      <a:lnTo>
                        <a:pt x="480" y="816"/>
                      </a:lnTo>
                      <a:lnTo>
                        <a:pt x="480" y="808"/>
                      </a:lnTo>
                      <a:lnTo>
                        <a:pt x="478" y="784"/>
                      </a:lnTo>
                      <a:lnTo>
                        <a:pt x="468" y="764"/>
                      </a:lnTo>
                      <a:lnTo>
                        <a:pt x="424" y="766"/>
                      </a:lnTo>
                      <a:lnTo>
                        <a:pt x="406" y="758"/>
                      </a:lnTo>
                      <a:lnTo>
                        <a:pt x="400" y="754"/>
                      </a:lnTo>
                      <a:lnTo>
                        <a:pt x="396" y="750"/>
                      </a:lnTo>
                      <a:lnTo>
                        <a:pt x="392" y="740"/>
                      </a:lnTo>
                      <a:lnTo>
                        <a:pt x="390" y="726"/>
                      </a:lnTo>
                      <a:lnTo>
                        <a:pt x="380" y="716"/>
                      </a:lnTo>
                      <a:lnTo>
                        <a:pt x="372" y="710"/>
                      </a:lnTo>
                      <a:lnTo>
                        <a:pt x="358" y="700"/>
                      </a:lnTo>
                      <a:lnTo>
                        <a:pt x="318" y="666"/>
                      </a:lnTo>
                      <a:lnTo>
                        <a:pt x="284" y="610"/>
                      </a:lnTo>
                      <a:lnTo>
                        <a:pt x="260" y="610"/>
                      </a:lnTo>
                      <a:lnTo>
                        <a:pt x="252" y="612"/>
                      </a:lnTo>
                      <a:lnTo>
                        <a:pt x="242" y="616"/>
                      </a:lnTo>
                      <a:lnTo>
                        <a:pt x="230" y="622"/>
                      </a:lnTo>
                      <a:lnTo>
                        <a:pt x="218" y="630"/>
                      </a:lnTo>
                      <a:lnTo>
                        <a:pt x="182" y="630"/>
                      </a:lnTo>
                      <a:lnTo>
                        <a:pt x="170" y="620"/>
                      </a:lnTo>
                      <a:lnTo>
                        <a:pt x="162" y="612"/>
                      </a:lnTo>
                      <a:lnTo>
                        <a:pt x="156" y="602"/>
                      </a:lnTo>
                      <a:lnTo>
                        <a:pt x="150" y="592"/>
                      </a:lnTo>
                      <a:lnTo>
                        <a:pt x="144" y="572"/>
                      </a:lnTo>
                      <a:lnTo>
                        <a:pt x="142" y="552"/>
                      </a:lnTo>
                      <a:lnTo>
                        <a:pt x="112" y="506"/>
                      </a:lnTo>
                      <a:lnTo>
                        <a:pt x="100" y="494"/>
                      </a:lnTo>
                      <a:lnTo>
                        <a:pt x="88" y="486"/>
                      </a:lnTo>
                      <a:lnTo>
                        <a:pt x="74" y="478"/>
                      </a:lnTo>
                      <a:lnTo>
                        <a:pt x="62" y="472"/>
                      </a:lnTo>
                      <a:lnTo>
                        <a:pt x="36" y="462"/>
                      </a:lnTo>
                      <a:lnTo>
                        <a:pt x="12" y="454"/>
                      </a:lnTo>
                      <a:lnTo>
                        <a:pt x="4" y="448"/>
                      </a:lnTo>
                      <a:lnTo>
                        <a:pt x="0" y="442"/>
                      </a:lnTo>
                      <a:lnTo>
                        <a:pt x="0" y="436"/>
                      </a:lnTo>
                      <a:lnTo>
                        <a:pt x="0" y="430"/>
                      </a:lnTo>
                      <a:lnTo>
                        <a:pt x="2" y="420"/>
                      </a:lnTo>
                      <a:lnTo>
                        <a:pt x="8" y="412"/>
                      </a:lnTo>
                      <a:lnTo>
                        <a:pt x="14" y="406"/>
                      </a:lnTo>
                      <a:lnTo>
                        <a:pt x="18" y="400"/>
                      </a:lnTo>
                      <a:lnTo>
                        <a:pt x="22" y="388"/>
                      </a:lnTo>
                      <a:lnTo>
                        <a:pt x="26" y="316"/>
                      </a:lnTo>
                      <a:lnTo>
                        <a:pt x="18" y="296"/>
                      </a:lnTo>
                      <a:lnTo>
                        <a:pt x="16" y="290"/>
                      </a:lnTo>
                      <a:lnTo>
                        <a:pt x="14" y="286"/>
                      </a:lnTo>
                      <a:lnTo>
                        <a:pt x="16" y="284"/>
                      </a:lnTo>
                      <a:lnTo>
                        <a:pt x="20" y="282"/>
                      </a:lnTo>
                      <a:lnTo>
                        <a:pt x="36" y="280"/>
                      </a:lnTo>
                      <a:lnTo>
                        <a:pt x="48" y="288"/>
                      </a:lnTo>
                      <a:lnTo>
                        <a:pt x="54" y="300"/>
                      </a:lnTo>
                      <a:lnTo>
                        <a:pt x="58" y="308"/>
                      </a:lnTo>
                      <a:lnTo>
                        <a:pt x="64" y="314"/>
                      </a:lnTo>
                      <a:lnTo>
                        <a:pt x="70" y="318"/>
                      </a:lnTo>
                      <a:lnTo>
                        <a:pt x="78" y="320"/>
                      </a:lnTo>
                      <a:lnTo>
                        <a:pt x="86" y="316"/>
                      </a:lnTo>
                      <a:lnTo>
                        <a:pt x="94" y="308"/>
                      </a:lnTo>
                      <a:lnTo>
                        <a:pt x="104" y="280"/>
                      </a:lnTo>
                      <a:lnTo>
                        <a:pt x="98" y="216"/>
                      </a:lnTo>
                      <a:lnTo>
                        <a:pt x="80" y="166"/>
                      </a:lnTo>
                      <a:lnTo>
                        <a:pt x="76" y="144"/>
                      </a:lnTo>
                      <a:lnTo>
                        <a:pt x="76" y="134"/>
                      </a:lnTo>
                      <a:lnTo>
                        <a:pt x="78" y="126"/>
                      </a:lnTo>
                      <a:lnTo>
                        <a:pt x="80" y="118"/>
                      </a:lnTo>
                      <a:lnTo>
                        <a:pt x="84" y="112"/>
                      </a:lnTo>
                      <a:lnTo>
                        <a:pt x="90" y="104"/>
                      </a:lnTo>
                      <a:lnTo>
                        <a:pt x="98" y="98"/>
                      </a:lnTo>
                      <a:lnTo>
                        <a:pt x="108" y="82"/>
                      </a:lnTo>
                      <a:lnTo>
                        <a:pt x="146" y="98"/>
                      </a:lnTo>
                      <a:lnTo>
                        <a:pt x="182" y="98"/>
                      </a:lnTo>
                      <a:lnTo>
                        <a:pt x="190" y="92"/>
                      </a:lnTo>
                      <a:lnTo>
                        <a:pt x="198" y="86"/>
                      </a:lnTo>
                      <a:lnTo>
                        <a:pt x="206" y="80"/>
                      </a:lnTo>
                      <a:lnTo>
                        <a:pt x="216" y="72"/>
                      </a:lnTo>
                      <a:lnTo>
                        <a:pt x="226" y="48"/>
                      </a:lnTo>
                      <a:lnTo>
                        <a:pt x="238" y="30"/>
                      </a:lnTo>
                      <a:lnTo>
                        <a:pt x="244" y="22"/>
                      </a:lnTo>
                      <a:lnTo>
                        <a:pt x="254" y="14"/>
                      </a:lnTo>
                      <a:lnTo>
                        <a:pt x="276" y="0"/>
                      </a:lnTo>
                      <a:lnTo>
                        <a:pt x="286" y="0"/>
                      </a:lnTo>
                      <a:lnTo>
                        <a:pt x="304" y="6"/>
                      </a:lnTo>
                      <a:lnTo>
                        <a:pt x="350" y="34"/>
                      </a:lnTo>
                      <a:lnTo>
                        <a:pt x="352" y="42"/>
                      </a:lnTo>
                      <a:lnTo>
                        <a:pt x="356" y="48"/>
                      </a:lnTo>
                      <a:lnTo>
                        <a:pt x="362" y="50"/>
                      </a:lnTo>
                      <a:lnTo>
                        <a:pt x="368" y="50"/>
                      </a:lnTo>
                      <a:lnTo>
                        <a:pt x="386" y="48"/>
                      </a:lnTo>
                      <a:lnTo>
                        <a:pt x="402" y="42"/>
                      </a:lnTo>
                      <a:lnTo>
                        <a:pt x="438" y="36"/>
                      </a:lnTo>
                      <a:lnTo>
                        <a:pt x="454" y="20"/>
                      </a:lnTo>
                      <a:lnTo>
                        <a:pt x="458" y="14"/>
                      </a:lnTo>
                      <a:lnTo>
                        <a:pt x="464" y="10"/>
                      </a:lnTo>
                      <a:lnTo>
                        <a:pt x="470" y="10"/>
                      </a:lnTo>
                      <a:lnTo>
                        <a:pt x="476" y="10"/>
                      </a:lnTo>
                      <a:lnTo>
                        <a:pt x="486" y="14"/>
                      </a:lnTo>
                      <a:lnTo>
                        <a:pt x="496" y="22"/>
                      </a:lnTo>
                      <a:lnTo>
                        <a:pt x="498" y="38"/>
                      </a:lnTo>
                      <a:lnTo>
                        <a:pt x="498" y="44"/>
                      </a:lnTo>
                      <a:lnTo>
                        <a:pt x="500" y="48"/>
                      </a:lnTo>
                      <a:lnTo>
                        <a:pt x="510" y="56"/>
                      </a:lnTo>
                      <a:lnTo>
                        <a:pt x="528" y="68"/>
                      </a:lnTo>
                      <a:lnTo>
                        <a:pt x="564" y="82"/>
                      </a:lnTo>
                      <a:lnTo>
                        <a:pt x="594" y="82"/>
                      </a:lnTo>
                      <a:lnTo>
                        <a:pt x="608" y="76"/>
                      </a:lnTo>
                      <a:lnTo>
                        <a:pt x="622" y="72"/>
                      </a:lnTo>
                      <a:lnTo>
                        <a:pt x="638" y="68"/>
                      </a:lnTo>
                      <a:lnTo>
                        <a:pt x="658" y="66"/>
                      </a:lnTo>
                      <a:lnTo>
                        <a:pt x="678" y="56"/>
                      </a:lnTo>
                      <a:lnTo>
                        <a:pt x="686" y="54"/>
                      </a:lnTo>
                      <a:lnTo>
                        <a:pt x="694" y="54"/>
                      </a:lnTo>
                      <a:lnTo>
                        <a:pt x="700" y="54"/>
                      </a:lnTo>
                      <a:lnTo>
                        <a:pt x="710" y="56"/>
                      </a:lnTo>
                      <a:lnTo>
                        <a:pt x="734" y="68"/>
                      </a:lnTo>
                      <a:lnTo>
                        <a:pt x="776" y="68"/>
                      </a:lnTo>
                      <a:lnTo>
                        <a:pt x="784" y="60"/>
                      </a:lnTo>
                      <a:lnTo>
                        <a:pt x="788" y="54"/>
                      </a:lnTo>
                      <a:lnTo>
                        <a:pt x="794" y="48"/>
                      </a:lnTo>
                      <a:lnTo>
                        <a:pt x="804" y="44"/>
                      </a:lnTo>
                      <a:lnTo>
                        <a:pt x="824" y="28"/>
                      </a:lnTo>
                      <a:lnTo>
                        <a:pt x="834" y="22"/>
                      </a:lnTo>
                      <a:lnTo>
                        <a:pt x="844" y="18"/>
                      </a:lnTo>
                      <a:lnTo>
                        <a:pt x="854" y="18"/>
                      </a:lnTo>
                      <a:lnTo>
                        <a:pt x="866" y="18"/>
                      </a:lnTo>
                      <a:lnTo>
                        <a:pt x="882" y="24"/>
                      </a:lnTo>
                      <a:lnTo>
                        <a:pt x="898" y="30"/>
                      </a:lnTo>
                      <a:lnTo>
                        <a:pt x="926" y="30"/>
                      </a:lnTo>
                      <a:lnTo>
                        <a:pt x="956" y="26"/>
                      </a:lnTo>
                      <a:lnTo>
                        <a:pt x="986" y="24"/>
                      </a:lnTo>
                      <a:lnTo>
                        <a:pt x="1018" y="24"/>
                      </a:lnTo>
                      <a:lnTo>
                        <a:pt x="1046" y="38"/>
                      </a:lnTo>
                      <a:lnTo>
                        <a:pt x="1060" y="52"/>
                      </a:lnTo>
                      <a:lnTo>
                        <a:pt x="1072" y="60"/>
                      </a:lnTo>
                      <a:lnTo>
                        <a:pt x="1086" y="66"/>
                      </a:lnTo>
                      <a:lnTo>
                        <a:pt x="1088" y="90"/>
                      </a:lnTo>
                      <a:lnTo>
                        <a:pt x="1096" y="100"/>
                      </a:lnTo>
                      <a:lnTo>
                        <a:pt x="1106" y="114"/>
                      </a:lnTo>
                      <a:lnTo>
                        <a:pt x="1110" y="122"/>
                      </a:lnTo>
                      <a:lnTo>
                        <a:pt x="1112" y="130"/>
                      </a:lnTo>
                      <a:lnTo>
                        <a:pt x="1112" y="140"/>
                      </a:lnTo>
                      <a:lnTo>
                        <a:pt x="1110" y="152"/>
                      </a:lnTo>
                      <a:lnTo>
                        <a:pt x="1092" y="182"/>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66" y="426"/>
                      </a:lnTo>
                      <a:lnTo>
                        <a:pt x="1178" y="432"/>
                      </a:lnTo>
                      <a:lnTo>
                        <a:pt x="1192" y="440"/>
                      </a:lnTo>
                      <a:lnTo>
                        <a:pt x="1236" y="446"/>
                      </a:lnTo>
                      <a:lnTo>
                        <a:pt x="1244" y="460"/>
                      </a:lnTo>
                      <a:lnTo>
                        <a:pt x="1254" y="472"/>
                      </a:lnTo>
                      <a:lnTo>
                        <a:pt x="1266" y="482"/>
                      </a:lnTo>
                      <a:lnTo>
                        <a:pt x="1278" y="490"/>
                      </a:lnTo>
                      <a:lnTo>
                        <a:pt x="1292" y="496"/>
                      </a:lnTo>
                      <a:lnTo>
                        <a:pt x="1308" y="502"/>
                      </a:lnTo>
                      <a:lnTo>
                        <a:pt x="1324" y="506"/>
                      </a:lnTo>
                      <a:lnTo>
                        <a:pt x="1344" y="510"/>
                      </a:lnTo>
                      <a:lnTo>
                        <a:pt x="1360" y="522"/>
                      </a:lnTo>
                      <a:lnTo>
                        <a:pt x="1376" y="534"/>
                      </a:lnTo>
                      <a:lnTo>
                        <a:pt x="1384" y="538"/>
                      </a:lnTo>
                      <a:lnTo>
                        <a:pt x="1394" y="542"/>
                      </a:lnTo>
                      <a:lnTo>
                        <a:pt x="1406" y="546"/>
                      </a:lnTo>
                      <a:lnTo>
                        <a:pt x="1420" y="548"/>
                      </a:lnTo>
                      <a:lnTo>
                        <a:pt x="1528" y="546"/>
                      </a:lnTo>
                      <a:lnTo>
                        <a:pt x="1552" y="554"/>
                      </a:lnTo>
                      <a:lnTo>
                        <a:pt x="1586" y="576"/>
                      </a:lnTo>
                      <a:lnTo>
                        <a:pt x="1606" y="622"/>
                      </a:lnTo>
                      <a:lnTo>
                        <a:pt x="1610" y="640"/>
                      </a:lnTo>
                      <a:lnTo>
                        <a:pt x="1616" y="652"/>
                      </a:lnTo>
                      <a:lnTo>
                        <a:pt x="1626" y="664"/>
                      </a:lnTo>
                      <a:lnTo>
                        <a:pt x="1644" y="682"/>
                      </a:lnTo>
                      <a:lnTo>
                        <a:pt x="1666" y="682"/>
                      </a:lnTo>
                      <a:lnTo>
                        <a:pt x="1678" y="664"/>
                      </a:lnTo>
                      <a:lnTo>
                        <a:pt x="1696" y="662"/>
                      </a:lnTo>
                      <a:lnTo>
                        <a:pt x="1698" y="666"/>
                      </a:lnTo>
                      <a:lnTo>
                        <a:pt x="1698" y="670"/>
                      </a:lnTo>
                      <a:lnTo>
                        <a:pt x="1706" y="676"/>
                      </a:lnTo>
                      <a:lnTo>
                        <a:pt x="1716" y="680"/>
                      </a:lnTo>
                      <a:lnTo>
                        <a:pt x="1728" y="682"/>
                      </a:lnTo>
                      <a:lnTo>
                        <a:pt x="1764" y="660"/>
                      </a:lnTo>
                      <a:lnTo>
                        <a:pt x="1774" y="646"/>
                      </a:lnTo>
                      <a:lnTo>
                        <a:pt x="1784" y="632"/>
                      </a:lnTo>
                      <a:lnTo>
                        <a:pt x="1794" y="616"/>
                      </a:lnTo>
                      <a:lnTo>
                        <a:pt x="1804" y="604"/>
                      </a:lnTo>
                      <a:lnTo>
                        <a:pt x="1808" y="602"/>
                      </a:lnTo>
                      <a:lnTo>
                        <a:pt x="1814" y="610"/>
                      </a:lnTo>
                      <a:lnTo>
                        <a:pt x="1824" y="616"/>
                      </a:lnTo>
                      <a:lnTo>
                        <a:pt x="1848" y="632"/>
                      </a:lnTo>
                      <a:lnTo>
                        <a:pt x="1850" y="642"/>
                      </a:lnTo>
                      <a:lnTo>
                        <a:pt x="1856" y="654"/>
                      </a:lnTo>
                      <a:lnTo>
                        <a:pt x="1868" y="676"/>
                      </a:lnTo>
                      <a:lnTo>
                        <a:pt x="1886" y="698"/>
                      </a:lnTo>
                      <a:lnTo>
                        <a:pt x="1906" y="722"/>
                      </a:lnTo>
                      <a:lnTo>
                        <a:pt x="1926" y="788"/>
                      </a:lnTo>
                      <a:lnTo>
                        <a:pt x="1934" y="800"/>
                      </a:lnTo>
                      <a:lnTo>
                        <a:pt x="1942" y="814"/>
                      </a:lnTo>
                      <a:lnTo>
                        <a:pt x="1948" y="830"/>
                      </a:lnTo>
                      <a:lnTo>
                        <a:pt x="1950" y="840"/>
                      </a:lnTo>
                      <a:lnTo>
                        <a:pt x="1950" y="850"/>
                      </a:lnTo>
                      <a:lnTo>
                        <a:pt x="1938" y="866"/>
                      </a:lnTo>
                      <a:lnTo>
                        <a:pt x="1930" y="878"/>
                      </a:lnTo>
                      <a:lnTo>
                        <a:pt x="1928" y="892"/>
                      </a:lnTo>
                      <a:lnTo>
                        <a:pt x="1928" y="918"/>
                      </a:lnTo>
                      <a:lnTo>
                        <a:pt x="1932" y="932"/>
                      </a:lnTo>
                      <a:lnTo>
                        <a:pt x="1938" y="948"/>
                      </a:lnTo>
                      <a:lnTo>
                        <a:pt x="1940" y="958"/>
                      </a:lnTo>
                      <a:lnTo>
                        <a:pt x="1942" y="966"/>
                      </a:lnTo>
                      <a:lnTo>
                        <a:pt x="1940" y="976"/>
                      </a:lnTo>
                      <a:lnTo>
                        <a:pt x="1938" y="986"/>
                      </a:lnTo>
                      <a:lnTo>
                        <a:pt x="1938" y="1008"/>
                      </a:lnTo>
                      <a:lnTo>
                        <a:pt x="1932" y="1008"/>
                      </a:lnTo>
                      <a:lnTo>
                        <a:pt x="1932" y="1004"/>
                      </a:lnTo>
                      <a:lnTo>
                        <a:pt x="1930" y="1002"/>
                      </a:lnTo>
                      <a:lnTo>
                        <a:pt x="1924" y="996"/>
                      </a:lnTo>
                      <a:lnTo>
                        <a:pt x="1918" y="992"/>
                      </a:lnTo>
                      <a:lnTo>
                        <a:pt x="1912" y="988"/>
                      </a:lnTo>
                      <a:lnTo>
                        <a:pt x="1896" y="990"/>
                      </a:lnTo>
                      <a:lnTo>
                        <a:pt x="1886" y="994"/>
                      </a:lnTo>
                      <a:lnTo>
                        <a:pt x="1880" y="998"/>
                      </a:lnTo>
                      <a:lnTo>
                        <a:pt x="1872" y="1006"/>
                      </a:lnTo>
                      <a:lnTo>
                        <a:pt x="1872" y="1018"/>
                      </a:lnTo>
                      <a:lnTo>
                        <a:pt x="1876" y="1032"/>
                      </a:lnTo>
                      <a:lnTo>
                        <a:pt x="1882" y="1066"/>
                      </a:lnTo>
                      <a:lnTo>
                        <a:pt x="1880" y="1092"/>
                      </a:lnTo>
                      <a:lnTo>
                        <a:pt x="1866" y="1096"/>
                      </a:lnTo>
                      <a:lnTo>
                        <a:pt x="1842" y="1096"/>
                      </a:lnTo>
                      <a:lnTo>
                        <a:pt x="1810" y="1054"/>
                      </a:lnTo>
                      <a:lnTo>
                        <a:pt x="1796" y="1050"/>
                      </a:lnTo>
                      <a:lnTo>
                        <a:pt x="1782" y="1048"/>
                      </a:lnTo>
                      <a:lnTo>
                        <a:pt x="1772" y="1052"/>
                      </a:lnTo>
                      <a:lnTo>
                        <a:pt x="1762" y="1058"/>
                      </a:lnTo>
                      <a:lnTo>
                        <a:pt x="1756" y="1068"/>
                      </a:lnTo>
                      <a:lnTo>
                        <a:pt x="1752" y="1078"/>
                      </a:lnTo>
                      <a:lnTo>
                        <a:pt x="1752" y="1092"/>
                      </a:lnTo>
                      <a:lnTo>
                        <a:pt x="1754" y="1108"/>
                      </a:lnTo>
                      <a:lnTo>
                        <a:pt x="1748" y="1116"/>
                      </a:lnTo>
                      <a:lnTo>
                        <a:pt x="1744" y="1124"/>
                      </a:lnTo>
                      <a:lnTo>
                        <a:pt x="1730" y="1122"/>
                      </a:lnTo>
                      <a:lnTo>
                        <a:pt x="1718" y="1118"/>
                      </a:lnTo>
                      <a:lnTo>
                        <a:pt x="1706" y="1112"/>
                      </a:lnTo>
                      <a:lnTo>
                        <a:pt x="1700" y="1108"/>
                      </a:lnTo>
                      <a:lnTo>
                        <a:pt x="1696" y="1086"/>
                      </a:lnTo>
                      <a:lnTo>
                        <a:pt x="1678" y="1076"/>
                      </a:lnTo>
                      <a:lnTo>
                        <a:pt x="1660" y="1070"/>
                      </a:lnTo>
                      <a:lnTo>
                        <a:pt x="1632" y="1060"/>
                      </a:lnTo>
                      <a:lnTo>
                        <a:pt x="1620" y="1046"/>
                      </a:lnTo>
                      <a:lnTo>
                        <a:pt x="1600" y="1046"/>
                      </a:lnTo>
                      <a:lnTo>
                        <a:pt x="1594" y="1048"/>
                      </a:lnTo>
                      <a:lnTo>
                        <a:pt x="1588" y="1050"/>
                      </a:lnTo>
                      <a:lnTo>
                        <a:pt x="1580" y="1058"/>
                      </a:lnTo>
                      <a:lnTo>
                        <a:pt x="1566" y="1070"/>
                      </a:lnTo>
                      <a:lnTo>
                        <a:pt x="1522" y="1094"/>
                      </a:lnTo>
                      <a:lnTo>
                        <a:pt x="1504" y="1100"/>
                      </a:lnTo>
                      <a:lnTo>
                        <a:pt x="1498" y="1102"/>
                      </a:lnTo>
                      <a:lnTo>
                        <a:pt x="1492" y="1106"/>
                      </a:lnTo>
                      <a:lnTo>
                        <a:pt x="1486" y="1116"/>
                      </a:lnTo>
                      <a:lnTo>
                        <a:pt x="1474" y="1132"/>
                      </a:lnTo>
                      <a:lnTo>
                        <a:pt x="1450" y="1134"/>
                      </a:lnTo>
                      <a:lnTo>
                        <a:pt x="1442" y="1138"/>
                      </a:lnTo>
                      <a:lnTo>
                        <a:pt x="1436" y="1140"/>
                      </a:lnTo>
                      <a:lnTo>
                        <a:pt x="1430" y="1144"/>
                      </a:lnTo>
                      <a:lnTo>
                        <a:pt x="1424" y="1150"/>
                      </a:lnTo>
                      <a:lnTo>
                        <a:pt x="1410" y="1170"/>
                      </a:lnTo>
                      <a:lnTo>
                        <a:pt x="1400" y="1178"/>
                      </a:lnTo>
                      <a:lnTo>
                        <a:pt x="1382" y="1182"/>
                      </a:lnTo>
                      <a:lnTo>
                        <a:pt x="1368" y="1186"/>
                      </a:lnTo>
                      <a:lnTo>
                        <a:pt x="1342" y="1194"/>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19" name="Freeform 20">
                  <a:extLst>
                    <a:ext uri="{FF2B5EF4-FFF2-40B4-BE49-F238E27FC236}">
                      <a16:creationId xmlns:a16="http://schemas.microsoft.com/office/drawing/2014/main" id="{1DE89AFC-557A-4486-BC59-C651D14870EB}"/>
                    </a:ext>
                  </a:extLst>
                </p:cNvPr>
                <p:cNvSpPr>
                  <a:spLocks/>
                </p:cNvSpPr>
                <p:nvPr/>
              </p:nvSpPr>
              <p:spPr bwMode="auto">
                <a:xfrm>
                  <a:off x="6793407" y="4216400"/>
                  <a:ext cx="577850" cy="571500"/>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4" h="360">
                      <a:moveTo>
                        <a:pt x="158" y="360"/>
                      </a:moveTo>
                      <a:lnTo>
                        <a:pt x="158" y="360"/>
                      </a:lnTo>
                      <a:lnTo>
                        <a:pt x="138" y="356"/>
                      </a:lnTo>
                      <a:lnTo>
                        <a:pt x="126" y="352"/>
                      </a:lnTo>
                      <a:lnTo>
                        <a:pt x="116" y="346"/>
                      </a:lnTo>
                      <a:lnTo>
                        <a:pt x="108" y="340"/>
                      </a:lnTo>
                      <a:lnTo>
                        <a:pt x="86" y="274"/>
                      </a:lnTo>
                      <a:lnTo>
                        <a:pt x="66" y="258"/>
                      </a:lnTo>
                      <a:lnTo>
                        <a:pt x="48" y="256"/>
                      </a:lnTo>
                      <a:lnTo>
                        <a:pt x="50" y="240"/>
                      </a:lnTo>
                      <a:lnTo>
                        <a:pt x="46" y="226"/>
                      </a:lnTo>
                      <a:lnTo>
                        <a:pt x="40" y="212"/>
                      </a:lnTo>
                      <a:lnTo>
                        <a:pt x="34" y="200"/>
                      </a:lnTo>
                      <a:lnTo>
                        <a:pt x="24" y="188"/>
                      </a:lnTo>
                      <a:lnTo>
                        <a:pt x="14" y="178"/>
                      </a:lnTo>
                      <a:lnTo>
                        <a:pt x="0" y="162"/>
                      </a:lnTo>
                      <a:lnTo>
                        <a:pt x="0" y="156"/>
                      </a:lnTo>
                      <a:lnTo>
                        <a:pt x="2" y="150"/>
                      </a:lnTo>
                      <a:lnTo>
                        <a:pt x="10" y="140"/>
                      </a:lnTo>
                      <a:lnTo>
                        <a:pt x="18" y="130"/>
                      </a:lnTo>
                      <a:lnTo>
                        <a:pt x="26" y="122"/>
                      </a:lnTo>
                      <a:lnTo>
                        <a:pt x="26" y="114"/>
                      </a:lnTo>
                      <a:lnTo>
                        <a:pt x="28" y="110"/>
                      </a:lnTo>
                      <a:lnTo>
                        <a:pt x="32" y="104"/>
                      </a:lnTo>
                      <a:lnTo>
                        <a:pt x="36" y="102"/>
                      </a:lnTo>
                      <a:lnTo>
                        <a:pt x="48" y="94"/>
                      </a:lnTo>
                      <a:lnTo>
                        <a:pt x="58" y="88"/>
                      </a:lnTo>
                      <a:lnTo>
                        <a:pt x="70" y="68"/>
                      </a:lnTo>
                      <a:lnTo>
                        <a:pt x="70" y="38"/>
                      </a:lnTo>
                      <a:lnTo>
                        <a:pt x="70" y="24"/>
                      </a:lnTo>
                      <a:lnTo>
                        <a:pt x="72" y="16"/>
                      </a:lnTo>
                      <a:lnTo>
                        <a:pt x="80" y="14"/>
                      </a:lnTo>
                      <a:lnTo>
                        <a:pt x="90" y="8"/>
                      </a:lnTo>
                      <a:lnTo>
                        <a:pt x="94" y="6"/>
                      </a:lnTo>
                      <a:lnTo>
                        <a:pt x="100" y="6"/>
                      </a:lnTo>
                      <a:lnTo>
                        <a:pt x="106" y="6"/>
                      </a:lnTo>
                      <a:lnTo>
                        <a:pt x="112" y="10"/>
                      </a:lnTo>
                      <a:lnTo>
                        <a:pt x="140" y="10"/>
                      </a:lnTo>
                      <a:lnTo>
                        <a:pt x="146" y="6"/>
                      </a:lnTo>
                      <a:lnTo>
                        <a:pt x="152" y="2"/>
                      </a:lnTo>
                      <a:lnTo>
                        <a:pt x="160" y="0"/>
                      </a:lnTo>
                      <a:lnTo>
                        <a:pt x="168" y="0"/>
                      </a:lnTo>
                      <a:lnTo>
                        <a:pt x="186" y="4"/>
                      </a:lnTo>
                      <a:lnTo>
                        <a:pt x="202" y="8"/>
                      </a:lnTo>
                      <a:lnTo>
                        <a:pt x="212" y="16"/>
                      </a:lnTo>
                      <a:lnTo>
                        <a:pt x="224" y="22"/>
                      </a:lnTo>
                      <a:lnTo>
                        <a:pt x="230" y="24"/>
                      </a:lnTo>
                      <a:lnTo>
                        <a:pt x="238" y="26"/>
                      </a:lnTo>
                      <a:lnTo>
                        <a:pt x="246" y="24"/>
                      </a:lnTo>
                      <a:lnTo>
                        <a:pt x="254" y="22"/>
                      </a:lnTo>
                      <a:lnTo>
                        <a:pt x="264" y="14"/>
                      </a:lnTo>
                      <a:lnTo>
                        <a:pt x="274" y="4"/>
                      </a:lnTo>
                      <a:lnTo>
                        <a:pt x="280" y="2"/>
                      </a:lnTo>
                      <a:lnTo>
                        <a:pt x="286" y="0"/>
                      </a:lnTo>
                      <a:lnTo>
                        <a:pt x="292" y="2"/>
                      </a:lnTo>
                      <a:lnTo>
                        <a:pt x="300" y="8"/>
                      </a:lnTo>
                      <a:lnTo>
                        <a:pt x="324" y="18"/>
                      </a:lnTo>
                      <a:lnTo>
                        <a:pt x="364" y="22"/>
                      </a:lnTo>
                      <a:lnTo>
                        <a:pt x="360" y="28"/>
                      </a:lnTo>
                      <a:lnTo>
                        <a:pt x="352" y="34"/>
                      </a:lnTo>
                      <a:lnTo>
                        <a:pt x="332" y="48"/>
                      </a:lnTo>
                      <a:lnTo>
                        <a:pt x="324" y="58"/>
                      </a:lnTo>
                      <a:lnTo>
                        <a:pt x="318" y="66"/>
                      </a:lnTo>
                      <a:lnTo>
                        <a:pt x="316" y="72"/>
                      </a:lnTo>
                      <a:lnTo>
                        <a:pt x="316" y="76"/>
                      </a:lnTo>
                      <a:lnTo>
                        <a:pt x="316" y="80"/>
                      </a:lnTo>
                      <a:lnTo>
                        <a:pt x="320" y="84"/>
                      </a:lnTo>
                      <a:lnTo>
                        <a:pt x="350" y="84"/>
                      </a:lnTo>
                      <a:lnTo>
                        <a:pt x="362" y="72"/>
                      </a:lnTo>
                      <a:lnTo>
                        <a:pt x="364" y="82"/>
                      </a:lnTo>
                      <a:lnTo>
                        <a:pt x="364" y="90"/>
                      </a:lnTo>
                      <a:lnTo>
                        <a:pt x="360" y="96"/>
                      </a:lnTo>
                      <a:lnTo>
                        <a:pt x="346" y="100"/>
                      </a:lnTo>
                      <a:lnTo>
                        <a:pt x="338" y="104"/>
                      </a:lnTo>
                      <a:lnTo>
                        <a:pt x="322" y="112"/>
                      </a:lnTo>
                      <a:lnTo>
                        <a:pt x="324" y="132"/>
                      </a:lnTo>
                      <a:lnTo>
                        <a:pt x="344" y="142"/>
                      </a:lnTo>
                      <a:lnTo>
                        <a:pt x="340" y="166"/>
                      </a:lnTo>
                      <a:lnTo>
                        <a:pt x="340" y="196"/>
                      </a:lnTo>
                      <a:lnTo>
                        <a:pt x="342" y="204"/>
                      </a:lnTo>
                      <a:lnTo>
                        <a:pt x="344" y="214"/>
                      </a:lnTo>
                      <a:lnTo>
                        <a:pt x="342" y="228"/>
                      </a:lnTo>
                      <a:lnTo>
                        <a:pt x="340" y="232"/>
                      </a:lnTo>
                      <a:lnTo>
                        <a:pt x="338" y="238"/>
                      </a:lnTo>
                      <a:lnTo>
                        <a:pt x="330" y="240"/>
                      </a:lnTo>
                      <a:lnTo>
                        <a:pt x="328" y="226"/>
                      </a:lnTo>
                      <a:lnTo>
                        <a:pt x="324" y="224"/>
                      </a:lnTo>
                      <a:lnTo>
                        <a:pt x="320" y="224"/>
                      </a:lnTo>
                      <a:lnTo>
                        <a:pt x="312" y="226"/>
                      </a:lnTo>
                      <a:lnTo>
                        <a:pt x="304" y="232"/>
                      </a:lnTo>
                      <a:lnTo>
                        <a:pt x="296" y="240"/>
                      </a:lnTo>
                      <a:lnTo>
                        <a:pt x="280" y="256"/>
                      </a:lnTo>
                      <a:lnTo>
                        <a:pt x="270" y="268"/>
                      </a:lnTo>
                      <a:lnTo>
                        <a:pt x="266" y="278"/>
                      </a:lnTo>
                      <a:lnTo>
                        <a:pt x="262" y="286"/>
                      </a:lnTo>
                      <a:lnTo>
                        <a:pt x="260" y="344"/>
                      </a:lnTo>
                      <a:lnTo>
                        <a:pt x="250" y="342"/>
                      </a:lnTo>
                      <a:lnTo>
                        <a:pt x="222" y="344"/>
                      </a:lnTo>
                      <a:lnTo>
                        <a:pt x="200" y="346"/>
                      </a:lnTo>
                      <a:lnTo>
                        <a:pt x="180" y="352"/>
                      </a:lnTo>
                      <a:lnTo>
                        <a:pt x="158" y="36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20" name="Freeform 21">
                  <a:extLst>
                    <a:ext uri="{FF2B5EF4-FFF2-40B4-BE49-F238E27FC236}">
                      <a16:creationId xmlns:a16="http://schemas.microsoft.com/office/drawing/2014/main" id="{6CD2883D-AC5E-4155-AC6D-2881654D6A41}"/>
                    </a:ext>
                  </a:extLst>
                </p:cNvPr>
                <p:cNvSpPr>
                  <a:spLocks/>
                </p:cNvSpPr>
                <p:nvPr/>
              </p:nvSpPr>
              <p:spPr bwMode="auto">
                <a:xfrm>
                  <a:off x="4805857" y="4003675"/>
                  <a:ext cx="733425" cy="762000"/>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02" y="358"/>
                      </a:lnTo>
                      <a:lnTo>
                        <a:pt x="198" y="364"/>
                      </a:lnTo>
                      <a:lnTo>
                        <a:pt x="196" y="376"/>
                      </a:lnTo>
                      <a:lnTo>
                        <a:pt x="188" y="390"/>
                      </a:lnTo>
                      <a:lnTo>
                        <a:pt x="176" y="402"/>
                      </a:lnTo>
                      <a:lnTo>
                        <a:pt x="152" y="424"/>
                      </a:lnTo>
                      <a:lnTo>
                        <a:pt x="152" y="428"/>
                      </a:lnTo>
                      <a:lnTo>
                        <a:pt x="146" y="428"/>
                      </a:lnTo>
                      <a:lnTo>
                        <a:pt x="144" y="430"/>
                      </a:lnTo>
                      <a:lnTo>
                        <a:pt x="140" y="434"/>
                      </a:lnTo>
                      <a:lnTo>
                        <a:pt x="118" y="442"/>
                      </a:lnTo>
                      <a:lnTo>
                        <a:pt x="94" y="440"/>
                      </a:lnTo>
                      <a:lnTo>
                        <a:pt x="72" y="434"/>
                      </a:lnTo>
                      <a:lnTo>
                        <a:pt x="54" y="426"/>
                      </a:lnTo>
                      <a:lnTo>
                        <a:pt x="46" y="422"/>
                      </a:lnTo>
                      <a:lnTo>
                        <a:pt x="38" y="416"/>
                      </a:lnTo>
                      <a:lnTo>
                        <a:pt x="46" y="400"/>
                      </a:lnTo>
                      <a:lnTo>
                        <a:pt x="46" y="386"/>
                      </a:lnTo>
                      <a:lnTo>
                        <a:pt x="44" y="374"/>
                      </a:lnTo>
                      <a:lnTo>
                        <a:pt x="42" y="360"/>
                      </a:lnTo>
                      <a:lnTo>
                        <a:pt x="16" y="336"/>
                      </a:lnTo>
                      <a:lnTo>
                        <a:pt x="8" y="324"/>
                      </a:lnTo>
                      <a:lnTo>
                        <a:pt x="2" y="312"/>
                      </a:lnTo>
                      <a:lnTo>
                        <a:pt x="10" y="228"/>
                      </a:lnTo>
                      <a:lnTo>
                        <a:pt x="2" y="194"/>
                      </a:lnTo>
                      <a:lnTo>
                        <a:pt x="0" y="182"/>
                      </a:lnTo>
                      <a:lnTo>
                        <a:pt x="0" y="168"/>
                      </a:lnTo>
                      <a:lnTo>
                        <a:pt x="4" y="166"/>
                      </a:lnTo>
                      <a:lnTo>
                        <a:pt x="38" y="188"/>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210" y="62"/>
                      </a:lnTo>
                      <a:lnTo>
                        <a:pt x="210" y="16"/>
                      </a:lnTo>
                      <a:lnTo>
                        <a:pt x="232" y="4"/>
                      </a:lnTo>
                      <a:lnTo>
                        <a:pt x="252" y="2"/>
                      </a:lnTo>
                      <a:lnTo>
                        <a:pt x="272" y="0"/>
                      </a:lnTo>
                      <a:lnTo>
                        <a:pt x="284" y="2"/>
                      </a:lnTo>
                      <a:lnTo>
                        <a:pt x="294" y="4"/>
                      </a:lnTo>
                      <a:lnTo>
                        <a:pt x="306" y="10"/>
                      </a:lnTo>
                      <a:lnTo>
                        <a:pt x="318" y="18"/>
                      </a:lnTo>
                      <a:lnTo>
                        <a:pt x="352" y="50"/>
                      </a:lnTo>
                      <a:lnTo>
                        <a:pt x="394" y="60"/>
                      </a:lnTo>
                      <a:lnTo>
                        <a:pt x="412" y="70"/>
                      </a:lnTo>
                      <a:lnTo>
                        <a:pt x="434" y="88"/>
                      </a:lnTo>
                      <a:lnTo>
                        <a:pt x="444" y="98"/>
                      </a:lnTo>
                      <a:lnTo>
                        <a:pt x="454" y="110"/>
                      </a:lnTo>
                      <a:lnTo>
                        <a:pt x="460" y="122"/>
                      </a:lnTo>
                      <a:lnTo>
                        <a:pt x="462" y="134"/>
                      </a:lnTo>
                      <a:lnTo>
                        <a:pt x="444" y="146"/>
                      </a:lnTo>
                      <a:lnTo>
                        <a:pt x="430" y="158"/>
                      </a:lnTo>
                      <a:lnTo>
                        <a:pt x="416" y="170"/>
                      </a:lnTo>
                      <a:lnTo>
                        <a:pt x="402" y="182"/>
                      </a:lnTo>
                      <a:lnTo>
                        <a:pt x="386" y="186"/>
                      </a:lnTo>
                      <a:lnTo>
                        <a:pt x="368" y="188"/>
                      </a:lnTo>
                      <a:lnTo>
                        <a:pt x="336" y="188"/>
                      </a:lnTo>
                      <a:lnTo>
                        <a:pt x="322" y="186"/>
                      </a:lnTo>
                      <a:lnTo>
                        <a:pt x="306" y="188"/>
                      </a:lnTo>
                      <a:lnTo>
                        <a:pt x="292" y="192"/>
                      </a:lnTo>
                      <a:lnTo>
                        <a:pt x="280" y="198"/>
                      </a:lnTo>
                      <a:lnTo>
                        <a:pt x="284" y="218"/>
                      </a:lnTo>
                      <a:lnTo>
                        <a:pt x="288" y="228"/>
                      </a:lnTo>
                      <a:lnTo>
                        <a:pt x="288" y="236"/>
                      </a:lnTo>
                      <a:lnTo>
                        <a:pt x="284" y="256"/>
                      </a:lnTo>
                      <a:lnTo>
                        <a:pt x="282" y="266"/>
                      </a:lnTo>
                      <a:lnTo>
                        <a:pt x="284" y="276"/>
                      </a:lnTo>
                      <a:lnTo>
                        <a:pt x="290" y="286"/>
                      </a:lnTo>
                      <a:lnTo>
                        <a:pt x="304" y="296"/>
                      </a:lnTo>
                      <a:lnTo>
                        <a:pt x="334" y="324"/>
                      </a:lnTo>
                      <a:lnTo>
                        <a:pt x="362" y="364"/>
                      </a:lnTo>
                      <a:lnTo>
                        <a:pt x="372" y="400"/>
                      </a:lnTo>
                      <a:lnTo>
                        <a:pt x="372" y="48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21" name="Freeform 22">
                  <a:extLst>
                    <a:ext uri="{FF2B5EF4-FFF2-40B4-BE49-F238E27FC236}">
                      <a16:creationId xmlns:a16="http://schemas.microsoft.com/office/drawing/2014/main" id="{F58CDCC6-0465-448B-8FA6-B34CBB8DB9C4}"/>
                    </a:ext>
                  </a:extLst>
                </p:cNvPr>
                <p:cNvSpPr>
                  <a:spLocks/>
                </p:cNvSpPr>
                <p:nvPr/>
              </p:nvSpPr>
              <p:spPr bwMode="auto">
                <a:xfrm>
                  <a:off x="5269407" y="3835400"/>
                  <a:ext cx="1196975" cy="739775"/>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54" h="466">
                      <a:moveTo>
                        <a:pt x="80" y="466"/>
                      </a:moveTo>
                      <a:lnTo>
                        <a:pt x="80" y="466"/>
                      </a:lnTo>
                      <a:lnTo>
                        <a:pt x="72" y="452"/>
                      </a:lnTo>
                      <a:lnTo>
                        <a:pt x="64" y="440"/>
                      </a:lnTo>
                      <a:lnTo>
                        <a:pt x="44" y="418"/>
                      </a:lnTo>
                      <a:lnTo>
                        <a:pt x="4" y="380"/>
                      </a:lnTo>
                      <a:lnTo>
                        <a:pt x="2" y="368"/>
                      </a:lnTo>
                      <a:lnTo>
                        <a:pt x="2" y="362"/>
                      </a:lnTo>
                      <a:lnTo>
                        <a:pt x="4" y="356"/>
                      </a:lnTo>
                      <a:lnTo>
                        <a:pt x="6" y="348"/>
                      </a:lnTo>
                      <a:lnTo>
                        <a:pt x="8" y="328"/>
                      </a:lnTo>
                      <a:lnTo>
                        <a:pt x="0" y="310"/>
                      </a:lnTo>
                      <a:lnTo>
                        <a:pt x="6" y="306"/>
                      </a:lnTo>
                      <a:lnTo>
                        <a:pt x="18" y="304"/>
                      </a:lnTo>
                      <a:lnTo>
                        <a:pt x="44" y="302"/>
                      </a:lnTo>
                      <a:lnTo>
                        <a:pt x="96" y="304"/>
                      </a:lnTo>
                      <a:lnTo>
                        <a:pt x="112" y="298"/>
                      </a:lnTo>
                      <a:lnTo>
                        <a:pt x="126" y="288"/>
                      </a:lnTo>
                      <a:lnTo>
                        <a:pt x="138" y="276"/>
                      </a:lnTo>
                      <a:lnTo>
                        <a:pt x="152" y="264"/>
                      </a:lnTo>
                      <a:lnTo>
                        <a:pt x="178" y="244"/>
                      </a:lnTo>
                      <a:lnTo>
                        <a:pt x="180" y="226"/>
                      </a:lnTo>
                      <a:lnTo>
                        <a:pt x="162" y="200"/>
                      </a:lnTo>
                      <a:lnTo>
                        <a:pt x="144" y="182"/>
                      </a:lnTo>
                      <a:lnTo>
                        <a:pt x="126" y="166"/>
                      </a:lnTo>
                      <a:lnTo>
                        <a:pt x="106" y="156"/>
                      </a:lnTo>
                      <a:lnTo>
                        <a:pt x="100" y="144"/>
                      </a:lnTo>
                      <a:lnTo>
                        <a:pt x="98" y="96"/>
                      </a:lnTo>
                      <a:lnTo>
                        <a:pt x="114" y="80"/>
                      </a:lnTo>
                      <a:lnTo>
                        <a:pt x="124" y="72"/>
                      </a:lnTo>
                      <a:lnTo>
                        <a:pt x="136" y="66"/>
                      </a:lnTo>
                      <a:lnTo>
                        <a:pt x="142" y="60"/>
                      </a:lnTo>
                      <a:lnTo>
                        <a:pt x="146" y="54"/>
                      </a:lnTo>
                      <a:lnTo>
                        <a:pt x="146" y="48"/>
                      </a:lnTo>
                      <a:lnTo>
                        <a:pt x="146" y="42"/>
                      </a:lnTo>
                      <a:lnTo>
                        <a:pt x="140" y="30"/>
                      </a:lnTo>
                      <a:lnTo>
                        <a:pt x="134" y="22"/>
                      </a:lnTo>
                      <a:lnTo>
                        <a:pt x="118" y="10"/>
                      </a:lnTo>
                      <a:lnTo>
                        <a:pt x="112" y="6"/>
                      </a:lnTo>
                      <a:lnTo>
                        <a:pt x="108" y="0"/>
                      </a:lnTo>
                      <a:lnTo>
                        <a:pt x="196" y="0"/>
                      </a:lnTo>
                      <a:lnTo>
                        <a:pt x="234" y="6"/>
                      </a:lnTo>
                      <a:lnTo>
                        <a:pt x="238" y="14"/>
                      </a:lnTo>
                      <a:lnTo>
                        <a:pt x="246" y="22"/>
                      </a:lnTo>
                      <a:lnTo>
                        <a:pt x="254" y="30"/>
                      </a:lnTo>
                      <a:lnTo>
                        <a:pt x="264" y="38"/>
                      </a:lnTo>
                      <a:lnTo>
                        <a:pt x="276" y="46"/>
                      </a:lnTo>
                      <a:lnTo>
                        <a:pt x="288" y="52"/>
                      </a:lnTo>
                      <a:lnTo>
                        <a:pt x="300" y="58"/>
                      </a:lnTo>
                      <a:lnTo>
                        <a:pt x="314" y="62"/>
                      </a:lnTo>
                      <a:lnTo>
                        <a:pt x="338" y="72"/>
                      </a:lnTo>
                      <a:lnTo>
                        <a:pt x="456" y="74"/>
                      </a:lnTo>
                      <a:lnTo>
                        <a:pt x="494" y="100"/>
                      </a:lnTo>
                      <a:lnTo>
                        <a:pt x="498" y="108"/>
                      </a:lnTo>
                      <a:lnTo>
                        <a:pt x="504" y="116"/>
                      </a:lnTo>
                      <a:lnTo>
                        <a:pt x="512" y="126"/>
                      </a:lnTo>
                      <a:lnTo>
                        <a:pt x="524" y="136"/>
                      </a:lnTo>
                      <a:lnTo>
                        <a:pt x="578" y="140"/>
                      </a:lnTo>
                      <a:lnTo>
                        <a:pt x="618" y="158"/>
                      </a:lnTo>
                      <a:lnTo>
                        <a:pt x="622" y="160"/>
                      </a:lnTo>
                      <a:lnTo>
                        <a:pt x="626" y="160"/>
                      </a:lnTo>
                      <a:lnTo>
                        <a:pt x="638" y="160"/>
                      </a:lnTo>
                      <a:lnTo>
                        <a:pt x="652" y="162"/>
                      </a:lnTo>
                      <a:lnTo>
                        <a:pt x="660" y="164"/>
                      </a:lnTo>
                      <a:lnTo>
                        <a:pt x="668" y="170"/>
                      </a:lnTo>
                      <a:lnTo>
                        <a:pt x="670" y="174"/>
                      </a:lnTo>
                      <a:lnTo>
                        <a:pt x="672" y="180"/>
                      </a:lnTo>
                      <a:lnTo>
                        <a:pt x="676" y="186"/>
                      </a:lnTo>
                      <a:lnTo>
                        <a:pt x="684" y="192"/>
                      </a:lnTo>
                      <a:lnTo>
                        <a:pt x="690" y="194"/>
                      </a:lnTo>
                      <a:lnTo>
                        <a:pt x="702" y="196"/>
                      </a:lnTo>
                      <a:lnTo>
                        <a:pt x="710" y="198"/>
                      </a:lnTo>
                      <a:lnTo>
                        <a:pt x="714" y="202"/>
                      </a:lnTo>
                      <a:lnTo>
                        <a:pt x="718" y="208"/>
                      </a:lnTo>
                      <a:lnTo>
                        <a:pt x="720" y="214"/>
                      </a:lnTo>
                      <a:lnTo>
                        <a:pt x="708" y="228"/>
                      </a:lnTo>
                      <a:lnTo>
                        <a:pt x="706" y="236"/>
                      </a:lnTo>
                      <a:lnTo>
                        <a:pt x="702" y="250"/>
                      </a:lnTo>
                      <a:lnTo>
                        <a:pt x="708" y="256"/>
                      </a:lnTo>
                      <a:lnTo>
                        <a:pt x="716" y="264"/>
                      </a:lnTo>
                      <a:lnTo>
                        <a:pt x="724" y="274"/>
                      </a:lnTo>
                      <a:lnTo>
                        <a:pt x="732" y="290"/>
                      </a:lnTo>
                      <a:lnTo>
                        <a:pt x="732" y="298"/>
                      </a:lnTo>
                      <a:lnTo>
                        <a:pt x="734" y="310"/>
                      </a:lnTo>
                      <a:lnTo>
                        <a:pt x="736" y="316"/>
                      </a:lnTo>
                      <a:lnTo>
                        <a:pt x="740" y="320"/>
                      </a:lnTo>
                      <a:lnTo>
                        <a:pt x="746" y="326"/>
                      </a:lnTo>
                      <a:lnTo>
                        <a:pt x="754" y="330"/>
                      </a:lnTo>
                      <a:lnTo>
                        <a:pt x="754" y="334"/>
                      </a:lnTo>
                      <a:lnTo>
                        <a:pt x="734" y="338"/>
                      </a:lnTo>
                      <a:lnTo>
                        <a:pt x="718" y="342"/>
                      </a:lnTo>
                      <a:lnTo>
                        <a:pt x="704" y="348"/>
                      </a:lnTo>
                      <a:lnTo>
                        <a:pt x="692" y="354"/>
                      </a:lnTo>
                      <a:lnTo>
                        <a:pt x="670" y="372"/>
                      </a:lnTo>
                      <a:lnTo>
                        <a:pt x="640" y="392"/>
                      </a:lnTo>
                      <a:lnTo>
                        <a:pt x="634" y="396"/>
                      </a:lnTo>
                      <a:lnTo>
                        <a:pt x="626" y="400"/>
                      </a:lnTo>
                      <a:lnTo>
                        <a:pt x="616" y="414"/>
                      </a:lnTo>
                      <a:lnTo>
                        <a:pt x="598" y="420"/>
                      </a:lnTo>
                      <a:lnTo>
                        <a:pt x="582" y="424"/>
                      </a:lnTo>
                      <a:lnTo>
                        <a:pt x="576" y="426"/>
                      </a:lnTo>
                      <a:lnTo>
                        <a:pt x="570" y="430"/>
                      </a:lnTo>
                      <a:lnTo>
                        <a:pt x="562" y="434"/>
                      </a:lnTo>
                      <a:lnTo>
                        <a:pt x="556" y="442"/>
                      </a:lnTo>
                      <a:lnTo>
                        <a:pt x="544" y="448"/>
                      </a:lnTo>
                      <a:lnTo>
                        <a:pt x="512" y="422"/>
                      </a:lnTo>
                      <a:lnTo>
                        <a:pt x="500" y="418"/>
                      </a:lnTo>
                      <a:lnTo>
                        <a:pt x="490" y="414"/>
                      </a:lnTo>
                      <a:lnTo>
                        <a:pt x="482" y="408"/>
                      </a:lnTo>
                      <a:lnTo>
                        <a:pt x="474" y="402"/>
                      </a:lnTo>
                      <a:lnTo>
                        <a:pt x="462" y="390"/>
                      </a:lnTo>
                      <a:lnTo>
                        <a:pt x="450" y="380"/>
                      </a:lnTo>
                      <a:lnTo>
                        <a:pt x="434" y="382"/>
                      </a:lnTo>
                      <a:lnTo>
                        <a:pt x="426" y="384"/>
                      </a:lnTo>
                      <a:lnTo>
                        <a:pt x="420" y="392"/>
                      </a:lnTo>
                      <a:lnTo>
                        <a:pt x="410" y="404"/>
                      </a:lnTo>
                      <a:lnTo>
                        <a:pt x="392" y="402"/>
                      </a:lnTo>
                      <a:lnTo>
                        <a:pt x="374" y="398"/>
                      </a:lnTo>
                      <a:lnTo>
                        <a:pt x="358" y="392"/>
                      </a:lnTo>
                      <a:lnTo>
                        <a:pt x="342" y="384"/>
                      </a:lnTo>
                      <a:lnTo>
                        <a:pt x="312" y="366"/>
                      </a:lnTo>
                      <a:lnTo>
                        <a:pt x="286" y="352"/>
                      </a:lnTo>
                      <a:lnTo>
                        <a:pt x="268" y="348"/>
                      </a:lnTo>
                      <a:lnTo>
                        <a:pt x="252" y="346"/>
                      </a:lnTo>
                      <a:lnTo>
                        <a:pt x="228" y="338"/>
                      </a:lnTo>
                      <a:lnTo>
                        <a:pt x="200" y="338"/>
                      </a:lnTo>
                      <a:lnTo>
                        <a:pt x="192" y="342"/>
                      </a:lnTo>
                      <a:lnTo>
                        <a:pt x="186" y="344"/>
                      </a:lnTo>
                      <a:lnTo>
                        <a:pt x="184" y="350"/>
                      </a:lnTo>
                      <a:lnTo>
                        <a:pt x="186" y="358"/>
                      </a:lnTo>
                      <a:lnTo>
                        <a:pt x="192" y="368"/>
                      </a:lnTo>
                      <a:lnTo>
                        <a:pt x="202" y="380"/>
                      </a:lnTo>
                      <a:lnTo>
                        <a:pt x="196" y="392"/>
                      </a:lnTo>
                      <a:lnTo>
                        <a:pt x="182" y="390"/>
                      </a:lnTo>
                      <a:lnTo>
                        <a:pt x="164" y="390"/>
                      </a:lnTo>
                      <a:lnTo>
                        <a:pt x="150" y="394"/>
                      </a:lnTo>
                      <a:lnTo>
                        <a:pt x="138" y="398"/>
                      </a:lnTo>
                      <a:lnTo>
                        <a:pt x="128" y="406"/>
                      </a:lnTo>
                      <a:lnTo>
                        <a:pt x="118" y="414"/>
                      </a:lnTo>
                      <a:lnTo>
                        <a:pt x="112" y="426"/>
                      </a:lnTo>
                      <a:lnTo>
                        <a:pt x="96" y="454"/>
                      </a:lnTo>
                      <a:lnTo>
                        <a:pt x="88" y="460"/>
                      </a:lnTo>
                      <a:lnTo>
                        <a:pt x="80" y="466"/>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22" name="Freeform 23">
                  <a:extLst>
                    <a:ext uri="{FF2B5EF4-FFF2-40B4-BE49-F238E27FC236}">
                      <a16:creationId xmlns:a16="http://schemas.microsoft.com/office/drawing/2014/main" id="{9AF6FE71-4994-400A-A9AD-A1C75CE2150E}"/>
                    </a:ext>
                  </a:extLst>
                </p:cNvPr>
                <p:cNvSpPr>
                  <a:spLocks/>
                </p:cNvSpPr>
                <p:nvPr/>
              </p:nvSpPr>
              <p:spPr bwMode="auto">
                <a:xfrm>
                  <a:off x="6253657" y="3489325"/>
                  <a:ext cx="739775" cy="911225"/>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66" h="574">
                      <a:moveTo>
                        <a:pt x="216" y="574"/>
                      </a:moveTo>
                      <a:lnTo>
                        <a:pt x="216" y="574"/>
                      </a:lnTo>
                      <a:lnTo>
                        <a:pt x="212" y="570"/>
                      </a:lnTo>
                      <a:lnTo>
                        <a:pt x="212" y="524"/>
                      </a:lnTo>
                      <a:lnTo>
                        <a:pt x="202" y="516"/>
                      </a:lnTo>
                      <a:lnTo>
                        <a:pt x="182" y="516"/>
                      </a:lnTo>
                      <a:lnTo>
                        <a:pt x="176" y="518"/>
                      </a:lnTo>
                      <a:lnTo>
                        <a:pt x="170" y="520"/>
                      </a:lnTo>
                      <a:lnTo>
                        <a:pt x="166" y="522"/>
                      </a:lnTo>
                      <a:lnTo>
                        <a:pt x="162" y="528"/>
                      </a:lnTo>
                      <a:lnTo>
                        <a:pt x="154" y="542"/>
                      </a:lnTo>
                      <a:lnTo>
                        <a:pt x="148" y="546"/>
                      </a:lnTo>
                      <a:lnTo>
                        <a:pt x="144" y="548"/>
                      </a:lnTo>
                      <a:lnTo>
                        <a:pt x="142" y="542"/>
                      </a:lnTo>
                      <a:lnTo>
                        <a:pt x="140" y="538"/>
                      </a:lnTo>
                      <a:lnTo>
                        <a:pt x="130" y="532"/>
                      </a:lnTo>
                      <a:lnTo>
                        <a:pt x="122" y="520"/>
                      </a:lnTo>
                      <a:lnTo>
                        <a:pt x="122" y="510"/>
                      </a:lnTo>
                      <a:lnTo>
                        <a:pt x="120" y="502"/>
                      </a:lnTo>
                      <a:lnTo>
                        <a:pt x="118" y="494"/>
                      </a:lnTo>
                      <a:lnTo>
                        <a:pt x="114" y="490"/>
                      </a:lnTo>
                      <a:lnTo>
                        <a:pt x="108" y="480"/>
                      </a:lnTo>
                      <a:lnTo>
                        <a:pt x="104" y="476"/>
                      </a:lnTo>
                      <a:lnTo>
                        <a:pt x="102" y="470"/>
                      </a:lnTo>
                      <a:lnTo>
                        <a:pt x="94" y="462"/>
                      </a:lnTo>
                      <a:lnTo>
                        <a:pt x="94" y="452"/>
                      </a:lnTo>
                      <a:lnTo>
                        <a:pt x="100" y="446"/>
                      </a:lnTo>
                      <a:lnTo>
                        <a:pt x="112" y="436"/>
                      </a:lnTo>
                      <a:lnTo>
                        <a:pt x="110" y="424"/>
                      </a:lnTo>
                      <a:lnTo>
                        <a:pt x="106" y="416"/>
                      </a:lnTo>
                      <a:lnTo>
                        <a:pt x="100" y="410"/>
                      </a:lnTo>
                      <a:lnTo>
                        <a:pt x="92" y="406"/>
                      </a:lnTo>
                      <a:lnTo>
                        <a:pt x="74" y="400"/>
                      </a:lnTo>
                      <a:lnTo>
                        <a:pt x="68" y="398"/>
                      </a:lnTo>
                      <a:lnTo>
                        <a:pt x="60" y="394"/>
                      </a:lnTo>
                      <a:lnTo>
                        <a:pt x="58" y="380"/>
                      </a:lnTo>
                      <a:lnTo>
                        <a:pt x="54" y="376"/>
                      </a:lnTo>
                      <a:lnTo>
                        <a:pt x="54" y="370"/>
                      </a:lnTo>
                      <a:lnTo>
                        <a:pt x="56" y="366"/>
                      </a:lnTo>
                      <a:lnTo>
                        <a:pt x="64" y="356"/>
                      </a:lnTo>
                      <a:lnTo>
                        <a:pt x="74" y="350"/>
                      </a:lnTo>
                      <a:lnTo>
                        <a:pt x="86" y="346"/>
                      </a:lnTo>
                      <a:lnTo>
                        <a:pt x="102" y="326"/>
                      </a:lnTo>
                      <a:lnTo>
                        <a:pt x="100" y="304"/>
                      </a:lnTo>
                      <a:lnTo>
                        <a:pt x="96" y="284"/>
                      </a:lnTo>
                      <a:lnTo>
                        <a:pt x="88" y="266"/>
                      </a:lnTo>
                      <a:lnTo>
                        <a:pt x="84" y="260"/>
                      </a:lnTo>
                      <a:lnTo>
                        <a:pt x="78" y="252"/>
                      </a:lnTo>
                      <a:lnTo>
                        <a:pt x="56" y="252"/>
                      </a:lnTo>
                      <a:lnTo>
                        <a:pt x="48" y="262"/>
                      </a:lnTo>
                      <a:lnTo>
                        <a:pt x="40" y="264"/>
                      </a:lnTo>
                      <a:lnTo>
                        <a:pt x="34" y="258"/>
                      </a:lnTo>
                      <a:lnTo>
                        <a:pt x="30" y="252"/>
                      </a:lnTo>
                      <a:lnTo>
                        <a:pt x="24" y="238"/>
                      </a:lnTo>
                      <a:lnTo>
                        <a:pt x="20" y="216"/>
                      </a:lnTo>
                      <a:lnTo>
                        <a:pt x="0" y="202"/>
                      </a:lnTo>
                      <a:lnTo>
                        <a:pt x="2" y="194"/>
                      </a:lnTo>
                      <a:lnTo>
                        <a:pt x="6" y="186"/>
                      </a:lnTo>
                      <a:lnTo>
                        <a:pt x="10" y="180"/>
                      </a:lnTo>
                      <a:lnTo>
                        <a:pt x="16" y="172"/>
                      </a:lnTo>
                      <a:lnTo>
                        <a:pt x="30" y="160"/>
                      </a:lnTo>
                      <a:lnTo>
                        <a:pt x="42" y="148"/>
                      </a:lnTo>
                      <a:lnTo>
                        <a:pt x="46" y="128"/>
                      </a:lnTo>
                      <a:lnTo>
                        <a:pt x="46" y="108"/>
                      </a:lnTo>
                      <a:lnTo>
                        <a:pt x="44" y="72"/>
                      </a:lnTo>
                      <a:lnTo>
                        <a:pt x="48" y="70"/>
                      </a:lnTo>
                      <a:lnTo>
                        <a:pt x="58" y="74"/>
                      </a:lnTo>
                      <a:lnTo>
                        <a:pt x="60" y="82"/>
                      </a:lnTo>
                      <a:lnTo>
                        <a:pt x="66" y="96"/>
                      </a:lnTo>
                      <a:lnTo>
                        <a:pt x="72" y="104"/>
                      </a:lnTo>
                      <a:lnTo>
                        <a:pt x="76" y="110"/>
                      </a:lnTo>
                      <a:lnTo>
                        <a:pt x="82" y="116"/>
                      </a:lnTo>
                      <a:lnTo>
                        <a:pt x="90" y="120"/>
                      </a:lnTo>
                      <a:lnTo>
                        <a:pt x="110" y="120"/>
                      </a:lnTo>
                      <a:lnTo>
                        <a:pt x="118" y="104"/>
                      </a:lnTo>
                      <a:lnTo>
                        <a:pt x="122" y="92"/>
                      </a:lnTo>
                      <a:lnTo>
                        <a:pt x="126" y="80"/>
                      </a:lnTo>
                      <a:lnTo>
                        <a:pt x="132" y="66"/>
                      </a:lnTo>
                      <a:lnTo>
                        <a:pt x="134" y="54"/>
                      </a:lnTo>
                      <a:lnTo>
                        <a:pt x="96" y="18"/>
                      </a:lnTo>
                      <a:lnTo>
                        <a:pt x="98" y="10"/>
                      </a:lnTo>
                      <a:lnTo>
                        <a:pt x="102" y="6"/>
                      </a:lnTo>
                      <a:lnTo>
                        <a:pt x="106" y="4"/>
                      </a:lnTo>
                      <a:lnTo>
                        <a:pt x="112" y="0"/>
                      </a:lnTo>
                      <a:lnTo>
                        <a:pt x="118" y="0"/>
                      </a:lnTo>
                      <a:lnTo>
                        <a:pt x="128" y="12"/>
                      </a:lnTo>
                      <a:lnTo>
                        <a:pt x="140" y="24"/>
                      </a:lnTo>
                      <a:lnTo>
                        <a:pt x="150" y="40"/>
                      </a:lnTo>
                      <a:lnTo>
                        <a:pt x="160" y="60"/>
                      </a:lnTo>
                      <a:lnTo>
                        <a:pt x="176" y="80"/>
                      </a:lnTo>
                      <a:lnTo>
                        <a:pt x="248" y="94"/>
                      </a:lnTo>
                      <a:lnTo>
                        <a:pt x="264" y="106"/>
                      </a:lnTo>
                      <a:lnTo>
                        <a:pt x="272" y="126"/>
                      </a:lnTo>
                      <a:lnTo>
                        <a:pt x="280" y="150"/>
                      </a:lnTo>
                      <a:lnTo>
                        <a:pt x="286" y="162"/>
                      </a:lnTo>
                      <a:lnTo>
                        <a:pt x="294" y="174"/>
                      </a:lnTo>
                      <a:lnTo>
                        <a:pt x="302" y="184"/>
                      </a:lnTo>
                      <a:lnTo>
                        <a:pt x="314" y="194"/>
                      </a:lnTo>
                      <a:lnTo>
                        <a:pt x="318" y="202"/>
                      </a:lnTo>
                      <a:lnTo>
                        <a:pt x="336" y="200"/>
                      </a:lnTo>
                      <a:lnTo>
                        <a:pt x="348" y="198"/>
                      </a:lnTo>
                      <a:lnTo>
                        <a:pt x="358" y="194"/>
                      </a:lnTo>
                      <a:lnTo>
                        <a:pt x="360" y="182"/>
                      </a:lnTo>
                      <a:lnTo>
                        <a:pt x="360" y="180"/>
                      </a:lnTo>
                      <a:lnTo>
                        <a:pt x="362" y="180"/>
                      </a:lnTo>
                      <a:lnTo>
                        <a:pt x="366" y="180"/>
                      </a:lnTo>
                      <a:lnTo>
                        <a:pt x="380" y="180"/>
                      </a:lnTo>
                      <a:lnTo>
                        <a:pt x="388" y="194"/>
                      </a:lnTo>
                      <a:lnTo>
                        <a:pt x="392" y="206"/>
                      </a:lnTo>
                      <a:lnTo>
                        <a:pt x="394" y="220"/>
                      </a:lnTo>
                      <a:lnTo>
                        <a:pt x="382" y="224"/>
                      </a:lnTo>
                      <a:lnTo>
                        <a:pt x="370" y="226"/>
                      </a:lnTo>
                      <a:lnTo>
                        <a:pt x="348" y="226"/>
                      </a:lnTo>
                      <a:lnTo>
                        <a:pt x="338" y="250"/>
                      </a:lnTo>
                      <a:lnTo>
                        <a:pt x="334" y="274"/>
                      </a:lnTo>
                      <a:lnTo>
                        <a:pt x="330" y="280"/>
                      </a:lnTo>
                      <a:lnTo>
                        <a:pt x="326" y="284"/>
                      </a:lnTo>
                      <a:lnTo>
                        <a:pt x="326" y="292"/>
                      </a:lnTo>
                      <a:lnTo>
                        <a:pt x="326" y="302"/>
                      </a:lnTo>
                      <a:lnTo>
                        <a:pt x="368" y="342"/>
                      </a:lnTo>
                      <a:lnTo>
                        <a:pt x="372" y="344"/>
                      </a:lnTo>
                      <a:lnTo>
                        <a:pt x="380" y="346"/>
                      </a:lnTo>
                      <a:lnTo>
                        <a:pt x="388" y="350"/>
                      </a:lnTo>
                      <a:lnTo>
                        <a:pt x="390" y="354"/>
                      </a:lnTo>
                      <a:lnTo>
                        <a:pt x="392" y="360"/>
                      </a:lnTo>
                      <a:lnTo>
                        <a:pt x="408" y="374"/>
                      </a:lnTo>
                      <a:lnTo>
                        <a:pt x="456" y="378"/>
                      </a:lnTo>
                      <a:lnTo>
                        <a:pt x="466" y="386"/>
                      </a:lnTo>
                      <a:lnTo>
                        <a:pt x="466" y="402"/>
                      </a:lnTo>
                      <a:lnTo>
                        <a:pt x="458" y="408"/>
                      </a:lnTo>
                      <a:lnTo>
                        <a:pt x="450" y="412"/>
                      </a:lnTo>
                      <a:lnTo>
                        <a:pt x="434" y="416"/>
                      </a:lnTo>
                      <a:lnTo>
                        <a:pt x="426" y="420"/>
                      </a:lnTo>
                      <a:lnTo>
                        <a:pt x="422" y="424"/>
                      </a:lnTo>
                      <a:lnTo>
                        <a:pt x="418" y="430"/>
                      </a:lnTo>
                      <a:lnTo>
                        <a:pt x="416" y="440"/>
                      </a:lnTo>
                      <a:lnTo>
                        <a:pt x="420" y="450"/>
                      </a:lnTo>
                      <a:lnTo>
                        <a:pt x="420" y="456"/>
                      </a:lnTo>
                      <a:lnTo>
                        <a:pt x="420" y="460"/>
                      </a:lnTo>
                      <a:lnTo>
                        <a:pt x="408" y="466"/>
                      </a:lnTo>
                      <a:lnTo>
                        <a:pt x="400" y="472"/>
                      </a:lnTo>
                      <a:lnTo>
                        <a:pt x="400" y="522"/>
                      </a:lnTo>
                      <a:lnTo>
                        <a:pt x="392" y="532"/>
                      </a:lnTo>
                      <a:lnTo>
                        <a:pt x="384" y="540"/>
                      </a:lnTo>
                      <a:lnTo>
                        <a:pt x="378" y="546"/>
                      </a:lnTo>
                      <a:lnTo>
                        <a:pt x="368" y="550"/>
                      </a:lnTo>
                      <a:lnTo>
                        <a:pt x="352" y="556"/>
                      </a:lnTo>
                      <a:lnTo>
                        <a:pt x="330" y="560"/>
                      </a:lnTo>
                      <a:lnTo>
                        <a:pt x="316" y="566"/>
                      </a:lnTo>
                      <a:lnTo>
                        <a:pt x="302" y="570"/>
                      </a:lnTo>
                      <a:lnTo>
                        <a:pt x="290" y="570"/>
                      </a:lnTo>
                      <a:lnTo>
                        <a:pt x="278" y="566"/>
                      </a:lnTo>
                      <a:lnTo>
                        <a:pt x="268" y="556"/>
                      </a:lnTo>
                      <a:lnTo>
                        <a:pt x="260" y="546"/>
                      </a:lnTo>
                      <a:lnTo>
                        <a:pt x="256" y="536"/>
                      </a:lnTo>
                      <a:lnTo>
                        <a:pt x="250" y="530"/>
                      </a:lnTo>
                      <a:lnTo>
                        <a:pt x="242" y="530"/>
                      </a:lnTo>
                      <a:lnTo>
                        <a:pt x="238" y="532"/>
                      </a:lnTo>
                      <a:lnTo>
                        <a:pt x="234" y="542"/>
                      </a:lnTo>
                      <a:lnTo>
                        <a:pt x="226" y="574"/>
                      </a:lnTo>
                      <a:lnTo>
                        <a:pt x="216" y="574"/>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23" name="Freeform 24">
                  <a:extLst>
                    <a:ext uri="{FF2B5EF4-FFF2-40B4-BE49-F238E27FC236}">
                      <a16:creationId xmlns:a16="http://schemas.microsoft.com/office/drawing/2014/main" id="{97DC0693-2A1F-4D70-80F4-77EDD37CEAC5}"/>
                    </a:ext>
                  </a:extLst>
                </p:cNvPr>
                <p:cNvSpPr>
                  <a:spLocks/>
                </p:cNvSpPr>
                <p:nvPr/>
              </p:nvSpPr>
              <p:spPr bwMode="auto">
                <a:xfrm>
                  <a:off x="6450507" y="3365500"/>
                  <a:ext cx="863600" cy="854075"/>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538">
                      <a:moveTo>
                        <a:pt x="342" y="538"/>
                      </a:moveTo>
                      <a:lnTo>
                        <a:pt x="342" y="538"/>
                      </a:lnTo>
                      <a:lnTo>
                        <a:pt x="330" y="534"/>
                      </a:lnTo>
                      <a:lnTo>
                        <a:pt x="322" y="532"/>
                      </a:lnTo>
                      <a:lnTo>
                        <a:pt x="308" y="532"/>
                      </a:lnTo>
                      <a:lnTo>
                        <a:pt x="308" y="518"/>
                      </a:lnTo>
                      <a:lnTo>
                        <a:pt x="304" y="516"/>
                      </a:lnTo>
                      <a:lnTo>
                        <a:pt x="304" y="514"/>
                      </a:lnTo>
                      <a:lnTo>
                        <a:pt x="304" y="512"/>
                      </a:lnTo>
                      <a:lnTo>
                        <a:pt x="308" y="508"/>
                      </a:lnTo>
                      <a:lnTo>
                        <a:pt x="316" y="506"/>
                      </a:lnTo>
                      <a:lnTo>
                        <a:pt x="344" y="496"/>
                      </a:lnTo>
                      <a:lnTo>
                        <a:pt x="354" y="484"/>
                      </a:lnTo>
                      <a:lnTo>
                        <a:pt x="352" y="468"/>
                      </a:lnTo>
                      <a:lnTo>
                        <a:pt x="348" y="458"/>
                      </a:lnTo>
                      <a:lnTo>
                        <a:pt x="342" y="450"/>
                      </a:lnTo>
                      <a:lnTo>
                        <a:pt x="336" y="446"/>
                      </a:lnTo>
                      <a:lnTo>
                        <a:pt x="326" y="444"/>
                      </a:lnTo>
                      <a:lnTo>
                        <a:pt x="318" y="444"/>
                      </a:lnTo>
                      <a:lnTo>
                        <a:pt x="298" y="444"/>
                      </a:lnTo>
                      <a:lnTo>
                        <a:pt x="286" y="438"/>
                      </a:lnTo>
                      <a:lnTo>
                        <a:pt x="280" y="432"/>
                      </a:lnTo>
                      <a:lnTo>
                        <a:pt x="272" y="420"/>
                      </a:lnTo>
                      <a:lnTo>
                        <a:pt x="258" y="414"/>
                      </a:lnTo>
                      <a:lnTo>
                        <a:pt x="248" y="408"/>
                      </a:lnTo>
                      <a:lnTo>
                        <a:pt x="240" y="400"/>
                      </a:lnTo>
                      <a:lnTo>
                        <a:pt x="234" y="394"/>
                      </a:lnTo>
                      <a:lnTo>
                        <a:pt x="222" y="386"/>
                      </a:lnTo>
                      <a:lnTo>
                        <a:pt x="216" y="380"/>
                      </a:lnTo>
                      <a:lnTo>
                        <a:pt x="214" y="374"/>
                      </a:lnTo>
                      <a:lnTo>
                        <a:pt x="210" y="368"/>
                      </a:lnTo>
                      <a:lnTo>
                        <a:pt x="216" y="364"/>
                      </a:lnTo>
                      <a:lnTo>
                        <a:pt x="220" y="360"/>
                      </a:lnTo>
                      <a:lnTo>
                        <a:pt x="222" y="350"/>
                      </a:lnTo>
                      <a:lnTo>
                        <a:pt x="224" y="334"/>
                      </a:lnTo>
                      <a:lnTo>
                        <a:pt x="230" y="314"/>
                      </a:lnTo>
                      <a:lnTo>
                        <a:pt x="242" y="314"/>
                      </a:lnTo>
                      <a:lnTo>
                        <a:pt x="254" y="314"/>
                      </a:lnTo>
                      <a:lnTo>
                        <a:pt x="266" y="312"/>
                      </a:lnTo>
                      <a:lnTo>
                        <a:pt x="274" y="308"/>
                      </a:lnTo>
                      <a:lnTo>
                        <a:pt x="280" y="304"/>
                      </a:lnTo>
                      <a:lnTo>
                        <a:pt x="278" y="286"/>
                      </a:lnTo>
                      <a:lnTo>
                        <a:pt x="276" y="268"/>
                      </a:lnTo>
                      <a:lnTo>
                        <a:pt x="268" y="256"/>
                      </a:lnTo>
                      <a:lnTo>
                        <a:pt x="264" y="250"/>
                      </a:lnTo>
                      <a:lnTo>
                        <a:pt x="260" y="246"/>
                      </a:lnTo>
                      <a:lnTo>
                        <a:pt x="240" y="248"/>
                      </a:lnTo>
                      <a:lnTo>
                        <a:pt x="228" y="252"/>
                      </a:lnTo>
                      <a:lnTo>
                        <a:pt x="224" y="268"/>
                      </a:lnTo>
                      <a:lnTo>
                        <a:pt x="202" y="272"/>
                      </a:lnTo>
                      <a:lnTo>
                        <a:pt x="198" y="264"/>
                      </a:lnTo>
                      <a:lnTo>
                        <a:pt x="194" y="260"/>
                      </a:lnTo>
                      <a:lnTo>
                        <a:pt x="186" y="256"/>
                      </a:lnTo>
                      <a:lnTo>
                        <a:pt x="172" y="230"/>
                      </a:lnTo>
                      <a:lnTo>
                        <a:pt x="162" y="206"/>
                      </a:lnTo>
                      <a:lnTo>
                        <a:pt x="152" y="186"/>
                      </a:lnTo>
                      <a:lnTo>
                        <a:pt x="140" y="168"/>
                      </a:lnTo>
                      <a:lnTo>
                        <a:pt x="128" y="162"/>
                      </a:lnTo>
                      <a:lnTo>
                        <a:pt x="116" y="158"/>
                      </a:lnTo>
                      <a:lnTo>
                        <a:pt x="96" y="158"/>
                      </a:lnTo>
                      <a:lnTo>
                        <a:pt x="58" y="146"/>
                      </a:lnTo>
                      <a:lnTo>
                        <a:pt x="50" y="136"/>
                      </a:lnTo>
                      <a:lnTo>
                        <a:pt x="40" y="116"/>
                      </a:lnTo>
                      <a:lnTo>
                        <a:pt x="26" y="98"/>
                      </a:lnTo>
                      <a:lnTo>
                        <a:pt x="12" y="80"/>
                      </a:lnTo>
                      <a:lnTo>
                        <a:pt x="0" y="70"/>
                      </a:lnTo>
                      <a:lnTo>
                        <a:pt x="0" y="56"/>
                      </a:lnTo>
                      <a:lnTo>
                        <a:pt x="0" y="42"/>
                      </a:lnTo>
                      <a:lnTo>
                        <a:pt x="0" y="38"/>
                      </a:lnTo>
                      <a:lnTo>
                        <a:pt x="4" y="36"/>
                      </a:lnTo>
                      <a:lnTo>
                        <a:pt x="10" y="36"/>
                      </a:lnTo>
                      <a:lnTo>
                        <a:pt x="18" y="40"/>
                      </a:lnTo>
                      <a:lnTo>
                        <a:pt x="22" y="48"/>
                      </a:lnTo>
                      <a:lnTo>
                        <a:pt x="30" y="52"/>
                      </a:lnTo>
                      <a:lnTo>
                        <a:pt x="30" y="56"/>
                      </a:lnTo>
                      <a:lnTo>
                        <a:pt x="36" y="60"/>
                      </a:lnTo>
                      <a:lnTo>
                        <a:pt x="44" y="68"/>
                      </a:lnTo>
                      <a:lnTo>
                        <a:pt x="50" y="76"/>
                      </a:lnTo>
                      <a:lnTo>
                        <a:pt x="60" y="90"/>
                      </a:lnTo>
                      <a:lnTo>
                        <a:pt x="68" y="92"/>
                      </a:lnTo>
                      <a:lnTo>
                        <a:pt x="80" y="96"/>
                      </a:lnTo>
                      <a:lnTo>
                        <a:pt x="112" y="98"/>
                      </a:lnTo>
                      <a:lnTo>
                        <a:pt x="118" y="94"/>
                      </a:lnTo>
                      <a:lnTo>
                        <a:pt x="124" y="88"/>
                      </a:lnTo>
                      <a:lnTo>
                        <a:pt x="134" y="74"/>
                      </a:lnTo>
                      <a:lnTo>
                        <a:pt x="140" y="68"/>
                      </a:lnTo>
                      <a:lnTo>
                        <a:pt x="146" y="66"/>
                      </a:lnTo>
                      <a:lnTo>
                        <a:pt x="150" y="66"/>
                      </a:lnTo>
                      <a:lnTo>
                        <a:pt x="154" y="68"/>
                      </a:lnTo>
                      <a:lnTo>
                        <a:pt x="160" y="76"/>
                      </a:lnTo>
                      <a:lnTo>
                        <a:pt x="178" y="78"/>
                      </a:lnTo>
                      <a:lnTo>
                        <a:pt x="200" y="50"/>
                      </a:lnTo>
                      <a:lnTo>
                        <a:pt x="202" y="32"/>
                      </a:lnTo>
                      <a:lnTo>
                        <a:pt x="208" y="16"/>
                      </a:lnTo>
                      <a:lnTo>
                        <a:pt x="212" y="10"/>
                      </a:lnTo>
                      <a:lnTo>
                        <a:pt x="218" y="4"/>
                      </a:lnTo>
                      <a:lnTo>
                        <a:pt x="226" y="2"/>
                      </a:lnTo>
                      <a:lnTo>
                        <a:pt x="236" y="0"/>
                      </a:lnTo>
                      <a:lnTo>
                        <a:pt x="236" y="26"/>
                      </a:lnTo>
                      <a:lnTo>
                        <a:pt x="268" y="52"/>
                      </a:lnTo>
                      <a:lnTo>
                        <a:pt x="284" y="58"/>
                      </a:lnTo>
                      <a:lnTo>
                        <a:pt x="300" y="68"/>
                      </a:lnTo>
                      <a:lnTo>
                        <a:pt x="318" y="78"/>
                      </a:lnTo>
                      <a:lnTo>
                        <a:pt x="338" y="88"/>
                      </a:lnTo>
                      <a:lnTo>
                        <a:pt x="372" y="150"/>
                      </a:lnTo>
                      <a:lnTo>
                        <a:pt x="390" y="184"/>
                      </a:lnTo>
                      <a:lnTo>
                        <a:pt x="412" y="218"/>
                      </a:lnTo>
                      <a:lnTo>
                        <a:pt x="414" y="230"/>
                      </a:lnTo>
                      <a:lnTo>
                        <a:pt x="418" y="244"/>
                      </a:lnTo>
                      <a:lnTo>
                        <a:pt x="424" y="258"/>
                      </a:lnTo>
                      <a:lnTo>
                        <a:pt x="432" y="274"/>
                      </a:lnTo>
                      <a:lnTo>
                        <a:pt x="478" y="298"/>
                      </a:lnTo>
                      <a:lnTo>
                        <a:pt x="500" y="312"/>
                      </a:lnTo>
                      <a:lnTo>
                        <a:pt x="526" y="330"/>
                      </a:lnTo>
                      <a:lnTo>
                        <a:pt x="526" y="336"/>
                      </a:lnTo>
                      <a:lnTo>
                        <a:pt x="522" y="340"/>
                      </a:lnTo>
                      <a:lnTo>
                        <a:pt x="514" y="340"/>
                      </a:lnTo>
                      <a:lnTo>
                        <a:pt x="496" y="342"/>
                      </a:lnTo>
                      <a:lnTo>
                        <a:pt x="470" y="340"/>
                      </a:lnTo>
                      <a:lnTo>
                        <a:pt x="470" y="362"/>
                      </a:lnTo>
                      <a:lnTo>
                        <a:pt x="504" y="374"/>
                      </a:lnTo>
                      <a:lnTo>
                        <a:pt x="500" y="380"/>
                      </a:lnTo>
                      <a:lnTo>
                        <a:pt x="498" y="386"/>
                      </a:lnTo>
                      <a:lnTo>
                        <a:pt x="498" y="392"/>
                      </a:lnTo>
                      <a:lnTo>
                        <a:pt x="500" y="400"/>
                      </a:lnTo>
                      <a:lnTo>
                        <a:pt x="540" y="420"/>
                      </a:lnTo>
                      <a:lnTo>
                        <a:pt x="544" y="426"/>
                      </a:lnTo>
                      <a:lnTo>
                        <a:pt x="542" y="434"/>
                      </a:lnTo>
                      <a:lnTo>
                        <a:pt x="540" y="440"/>
                      </a:lnTo>
                      <a:lnTo>
                        <a:pt x="536" y="446"/>
                      </a:lnTo>
                      <a:lnTo>
                        <a:pt x="530" y="450"/>
                      </a:lnTo>
                      <a:lnTo>
                        <a:pt x="516" y="460"/>
                      </a:lnTo>
                      <a:lnTo>
                        <a:pt x="502" y="468"/>
                      </a:lnTo>
                      <a:lnTo>
                        <a:pt x="502" y="472"/>
                      </a:lnTo>
                      <a:lnTo>
                        <a:pt x="498" y="474"/>
                      </a:lnTo>
                      <a:lnTo>
                        <a:pt x="492" y="478"/>
                      </a:lnTo>
                      <a:lnTo>
                        <a:pt x="478" y="490"/>
                      </a:lnTo>
                      <a:lnTo>
                        <a:pt x="452" y="514"/>
                      </a:lnTo>
                      <a:lnTo>
                        <a:pt x="418" y="526"/>
                      </a:lnTo>
                      <a:lnTo>
                        <a:pt x="416" y="530"/>
                      </a:lnTo>
                      <a:lnTo>
                        <a:pt x="366" y="528"/>
                      </a:lnTo>
                      <a:lnTo>
                        <a:pt x="354" y="532"/>
                      </a:lnTo>
                      <a:lnTo>
                        <a:pt x="342" y="538"/>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24" name="Freeform 25">
                  <a:extLst>
                    <a:ext uri="{FF2B5EF4-FFF2-40B4-BE49-F238E27FC236}">
                      <a16:creationId xmlns:a16="http://schemas.microsoft.com/office/drawing/2014/main" id="{DA0B8268-2483-436D-B5AA-11F53F396219}"/>
                    </a:ext>
                  </a:extLst>
                </p:cNvPr>
                <p:cNvSpPr>
                  <a:spLocks/>
                </p:cNvSpPr>
                <p:nvPr/>
              </p:nvSpPr>
              <p:spPr bwMode="auto">
                <a:xfrm>
                  <a:off x="5558332" y="3219450"/>
                  <a:ext cx="889000" cy="860425"/>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25" name="Freeform 26">
                  <a:extLst>
                    <a:ext uri="{FF2B5EF4-FFF2-40B4-BE49-F238E27FC236}">
                      <a16:creationId xmlns:a16="http://schemas.microsoft.com/office/drawing/2014/main" id="{8CB71C89-3671-416B-941B-522BA245C904}"/>
                    </a:ext>
                  </a:extLst>
                </p:cNvPr>
                <p:cNvSpPr>
                  <a:spLocks/>
                </p:cNvSpPr>
                <p:nvPr/>
              </p:nvSpPr>
              <p:spPr bwMode="auto">
                <a:xfrm>
                  <a:off x="4856657" y="2663825"/>
                  <a:ext cx="777875" cy="1409700"/>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26" name="Freeform 27">
                  <a:extLst>
                    <a:ext uri="{FF2B5EF4-FFF2-40B4-BE49-F238E27FC236}">
                      <a16:creationId xmlns:a16="http://schemas.microsoft.com/office/drawing/2014/main" id="{08C6ABDC-6E7E-405A-BCAA-049B662208D3}"/>
                    </a:ext>
                  </a:extLst>
                </p:cNvPr>
                <p:cNvSpPr>
                  <a:spLocks/>
                </p:cNvSpPr>
                <p:nvPr/>
              </p:nvSpPr>
              <p:spPr bwMode="auto">
                <a:xfrm>
                  <a:off x="2453182" y="2641600"/>
                  <a:ext cx="1962150" cy="1428750"/>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27" name="Freeform 28">
                  <a:extLst>
                    <a:ext uri="{FF2B5EF4-FFF2-40B4-BE49-F238E27FC236}">
                      <a16:creationId xmlns:a16="http://schemas.microsoft.com/office/drawing/2014/main" id="{E611B404-78C2-4011-A7EB-1A69DC4DC46A}"/>
                    </a:ext>
                  </a:extLst>
                </p:cNvPr>
                <p:cNvSpPr>
                  <a:spLocks/>
                </p:cNvSpPr>
                <p:nvPr/>
              </p:nvSpPr>
              <p:spPr bwMode="auto">
                <a:xfrm>
                  <a:off x="5507532" y="2447925"/>
                  <a:ext cx="539750" cy="1085850"/>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20" y="594"/>
                      </a:lnTo>
                      <a:lnTo>
                        <a:pt x="18" y="560"/>
                      </a:lnTo>
                      <a:lnTo>
                        <a:pt x="0" y="514"/>
                      </a:lnTo>
                      <a:lnTo>
                        <a:pt x="0" y="440"/>
                      </a:lnTo>
                      <a:lnTo>
                        <a:pt x="8" y="426"/>
                      </a:lnTo>
                      <a:lnTo>
                        <a:pt x="16" y="412"/>
                      </a:lnTo>
                      <a:lnTo>
                        <a:pt x="30" y="386"/>
                      </a:lnTo>
                      <a:lnTo>
                        <a:pt x="30" y="358"/>
                      </a:lnTo>
                      <a:lnTo>
                        <a:pt x="24" y="326"/>
                      </a:lnTo>
                      <a:lnTo>
                        <a:pt x="22" y="310"/>
                      </a:lnTo>
                      <a:lnTo>
                        <a:pt x="20" y="296"/>
                      </a:lnTo>
                      <a:lnTo>
                        <a:pt x="22" y="282"/>
                      </a:lnTo>
                      <a:lnTo>
                        <a:pt x="24" y="270"/>
                      </a:lnTo>
                      <a:lnTo>
                        <a:pt x="32" y="258"/>
                      </a:lnTo>
                      <a:lnTo>
                        <a:pt x="44" y="248"/>
                      </a:lnTo>
                      <a:lnTo>
                        <a:pt x="48" y="232"/>
                      </a:lnTo>
                      <a:lnTo>
                        <a:pt x="50" y="218"/>
                      </a:lnTo>
                      <a:lnTo>
                        <a:pt x="52" y="192"/>
                      </a:lnTo>
                      <a:lnTo>
                        <a:pt x="64" y="170"/>
                      </a:lnTo>
                      <a:lnTo>
                        <a:pt x="66" y="158"/>
                      </a:lnTo>
                      <a:lnTo>
                        <a:pt x="70" y="150"/>
                      </a:lnTo>
                      <a:lnTo>
                        <a:pt x="74" y="142"/>
                      </a:lnTo>
                      <a:lnTo>
                        <a:pt x="80" y="134"/>
                      </a:lnTo>
                      <a:lnTo>
                        <a:pt x="94" y="122"/>
                      </a:lnTo>
                      <a:lnTo>
                        <a:pt x="110" y="110"/>
                      </a:lnTo>
                      <a:lnTo>
                        <a:pt x="128" y="82"/>
                      </a:lnTo>
                      <a:lnTo>
                        <a:pt x="140" y="68"/>
                      </a:lnTo>
                      <a:lnTo>
                        <a:pt x="146" y="62"/>
                      </a:lnTo>
                      <a:lnTo>
                        <a:pt x="152" y="58"/>
                      </a:lnTo>
                      <a:lnTo>
                        <a:pt x="170" y="40"/>
                      </a:lnTo>
                      <a:lnTo>
                        <a:pt x="204" y="42"/>
                      </a:lnTo>
                      <a:lnTo>
                        <a:pt x="214" y="42"/>
                      </a:lnTo>
                      <a:lnTo>
                        <a:pt x="224" y="40"/>
                      </a:lnTo>
                      <a:lnTo>
                        <a:pt x="232" y="38"/>
                      </a:lnTo>
                      <a:lnTo>
                        <a:pt x="238" y="32"/>
                      </a:lnTo>
                      <a:lnTo>
                        <a:pt x="250" y="30"/>
                      </a:lnTo>
                      <a:lnTo>
                        <a:pt x="260" y="26"/>
                      </a:lnTo>
                      <a:lnTo>
                        <a:pt x="270" y="20"/>
                      </a:lnTo>
                      <a:lnTo>
                        <a:pt x="282" y="10"/>
                      </a:lnTo>
                      <a:lnTo>
                        <a:pt x="290" y="0"/>
                      </a:lnTo>
                      <a:lnTo>
                        <a:pt x="308" y="12"/>
                      </a:lnTo>
                      <a:lnTo>
                        <a:pt x="306" y="18"/>
                      </a:lnTo>
                      <a:lnTo>
                        <a:pt x="302" y="24"/>
                      </a:lnTo>
                      <a:lnTo>
                        <a:pt x="290" y="34"/>
                      </a:lnTo>
                      <a:lnTo>
                        <a:pt x="284" y="40"/>
                      </a:lnTo>
                      <a:lnTo>
                        <a:pt x="280" y="46"/>
                      </a:lnTo>
                      <a:lnTo>
                        <a:pt x="276" y="54"/>
                      </a:lnTo>
                      <a:lnTo>
                        <a:pt x="278" y="62"/>
                      </a:lnTo>
                      <a:lnTo>
                        <a:pt x="286" y="64"/>
                      </a:lnTo>
                      <a:lnTo>
                        <a:pt x="296" y="68"/>
                      </a:lnTo>
                      <a:lnTo>
                        <a:pt x="302" y="74"/>
                      </a:lnTo>
                      <a:lnTo>
                        <a:pt x="310" y="82"/>
                      </a:lnTo>
                      <a:lnTo>
                        <a:pt x="324" y="100"/>
                      </a:lnTo>
                      <a:lnTo>
                        <a:pt x="340" y="124"/>
                      </a:lnTo>
                      <a:lnTo>
                        <a:pt x="340" y="142"/>
                      </a:lnTo>
                      <a:lnTo>
                        <a:pt x="328" y="158"/>
                      </a:lnTo>
                      <a:lnTo>
                        <a:pt x="318" y="168"/>
                      </a:lnTo>
                      <a:lnTo>
                        <a:pt x="290" y="186"/>
                      </a:lnTo>
                      <a:lnTo>
                        <a:pt x="280" y="202"/>
                      </a:lnTo>
                      <a:lnTo>
                        <a:pt x="272" y="218"/>
                      </a:lnTo>
                      <a:lnTo>
                        <a:pt x="268" y="228"/>
                      </a:lnTo>
                      <a:lnTo>
                        <a:pt x="268" y="238"/>
                      </a:lnTo>
                      <a:lnTo>
                        <a:pt x="268" y="248"/>
                      </a:lnTo>
                      <a:lnTo>
                        <a:pt x="274" y="256"/>
                      </a:lnTo>
                      <a:lnTo>
                        <a:pt x="300" y="278"/>
                      </a:lnTo>
                      <a:lnTo>
                        <a:pt x="308" y="290"/>
                      </a:lnTo>
                      <a:lnTo>
                        <a:pt x="316" y="302"/>
                      </a:lnTo>
                      <a:lnTo>
                        <a:pt x="320" y="312"/>
                      </a:lnTo>
                      <a:lnTo>
                        <a:pt x="324" y="320"/>
                      </a:lnTo>
                      <a:lnTo>
                        <a:pt x="326" y="332"/>
                      </a:lnTo>
                      <a:lnTo>
                        <a:pt x="328" y="344"/>
                      </a:lnTo>
                      <a:lnTo>
                        <a:pt x="322" y="364"/>
                      </a:lnTo>
                      <a:lnTo>
                        <a:pt x="316" y="384"/>
                      </a:lnTo>
                      <a:lnTo>
                        <a:pt x="308" y="398"/>
                      </a:lnTo>
                      <a:lnTo>
                        <a:pt x="298" y="412"/>
                      </a:lnTo>
                      <a:lnTo>
                        <a:pt x="286" y="426"/>
                      </a:lnTo>
                      <a:lnTo>
                        <a:pt x="276" y="436"/>
                      </a:lnTo>
                      <a:lnTo>
                        <a:pt x="274" y="448"/>
                      </a:lnTo>
                      <a:lnTo>
                        <a:pt x="298" y="474"/>
                      </a:lnTo>
                      <a:lnTo>
                        <a:pt x="302" y="488"/>
                      </a:lnTo>
                      <a:lnTo>
                        <a:pt x="302" y="506"/>
                      </a:lnTo>
                      <a:lnTo>
                        <a:pt x="300" y="524"/>
                      </a:lnTo>
                      <a:lnTo>
                        <a:pt x="296" y="544"/>
                      </a:lnTo>
                      <a:lnTo>
                        <a:pt x="282" y="560"/>
                      </a:lnTo>
                      <a:lnTo>
                        <a:pt x="268" y="574"/>
                      </a:lnTo>
                      <a:lnTo>
                        <a:pt x="236" y="602"/>
                      </a:lnTo>
                      <a:lnTo>
                        <a:pt x="164" y="620"/>
                      </a:lnTo>
                      <a:lnTo>
                        <a:pt x="146" y="632"/>
                      </a:lnTo>
                      <a:lnTo>
                        <a:pt x="128" y="640"/>
                      </a:lnTo>
                      <a:lnTo>
                        <a:pt x="112" y="644"/>
                      </a:lnTo>
                      <a:lnTo>
                        <a:pt x="92" y="648"/>
                      </a:lnTo>
                      <a:lnTo>
                        <a:pt x="66" y="664"/>
                      </a:lnTo>
                      <a:lnTo>
                        <a:pt x="56" y="672"/>
                      </a:lnTo>
                      <a:lnTo>
                        <a:pt x="48" y="678"/>
                      </a:lnTo>
                      <a:lnTo>
                        <a:pt x="32" y="684"/>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28" name="Freeform 29">
                  <a:extLst>
                    <a:ext uri="{FF2B5EF4-FFF2-40B4-BE49-F238E27FC236}">
                      <a16:creationId xmlns:a16="http://schemas.microsoft.com/office/drawing/2014/main" id="{7C94C9C9-8DD7-4CAA-AFCD-18A76CA948B8}"/>
                    </a:ext>
                  </a:extLst>
                </p:cNvPr>
                <p:cNvSpPr>
                  <a:spLocks/>
                </p:cNvSpPr>
                <p:nvPr/>
              </p:nvSpPr>
              <p:spPr bwMode="auto">
                <a:xfrm>
                  <a:off x="6215557" y="2832100"/>
                  <a:ext cx="1016000" cy="679450"/>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40" h="428">
                      <a:moveTo>
                        <a:pt x="70" y="428"/>
                      </a:moveTo>
                      <a:lnTo>
                        <a:pt x="70" y="428"/>
                      </a:lnTo>
                      <a:lnTo>
                        <a:pt x="42" y="410"/>
                      </a:lnTo>
                      <a:lnTo>
                        <a:pt x="0" y="372"/>
                      </a:lnTo>
                      <a:lnTo>
                        <a:pt x="10" y="352"/>
                      </a:lnTo>
                      <a:lnTo>
                        <a:pt x="26" y="338"/>
                      </a:lnTo>
                      <a:lnTo>
                        <a:pt x="32" y="330"/>
                      </a:lnTo>
                      <a:lnTo>
                        <a:pt x="38" y="322"/>
                      </a:lnTo>
                      <a:lnTo>
                        <a:pt x="38" y="288"/>
                      </a:lnTo>
                      <a:lnTo>
                        <a:pt x="26" y="244"/>
                      </a:lnTo>
                      <a:lnTo>
                        <a:pt x="18" y="220"/>
                      </a:lnTo>
                      <a:lnTo>
                        <a:pt x="12" y="208"/>
                      </a:lnTo>
                      <a:lnTo>
                        <a:pt x="12" y="186"/>
                      </a:lnTo>
                      <a:lnTo>
                        <a:pt x="14" y="180"/>
                      </a:lnTo>
                      <a:lnTo>
                        <a:pt x="20" y="174"/>
                      </a:lnTo>
                      <a:lnTo>
                        <a:pt x="30" y="156"/>
                      </a:lnTo>
                      <a:lnTo>
                        <a:pt x="42" y="144"/>
                      </a:lnTo>
                      <a:lnTo>
                        <a:pt x="68" y="118"/>
                      </a:lnTo>
                      <a:lnTo>
                        <a:pt x="76" y="106"/>
                      </a:lnTo>
                      <a:lnTo>
                        <a:pt x="84" y="96"/>
                      </a:lnTo>
                      <a:lnTo>
                        <a:pt x="92" y="88"/>
                      </a:lnTo>
                      <a:lnTo>
                        <a:pt x="104" y="80"/>
                      </a:lnTo>
                      <a:lnTo>
                        <a:pt x="126" y="66"/>
                      </a:lnTo>
                      <a:lnTo>
                        <a:pt x="150" y="52"/>
                      </a:lnTo>
                      <a:lnTo>
                        <a:pt x="202" y="0"/>
                      </a:lnTo>
                      <a:lnTo>
                        <a:pt x="210" y="38"/>
                      </a:lnTo>
                      <a:lnTo>
                        <a:pt x="236" y="38"/>
                      </a:lnTo>
                      <a:lnTo>
                        <a:pt x="248" y="16"/>
                      </a:lnTo>
                      <a:lnTo>
                        <a:pt x="268" y="16"/>
                      </a:lnTo>
                      <a:lnTo>
                        <a:pt x="282" y="16"/>
                      </a:lnTo>
                      <a:lnTo>
                        <a:pt x="294" y="12"/>
                      </a:lnTo>
                      <a:lnTo>
                        <a:pt x="294" y="16"/>
                      </a:lnTo>
                      <a:lnTo>
                        <a:pt x="298" y="22"/>
                      </a:lnTo>
                      <a:lnTo>
                        <a:pt x="308" y="36"/>
                      </a:lnTo>
                      <a:lnTo>
                        <a:pt x="308" y="80"/>
                      </a:lnTo>
                      <a:lnTo>
                        <a:pt x="322" y="90"/>
                      </a:lnTo>
                      <a:lnTo>
                        <a:pt x="340" y="100"/>
                      </a:lnTo>
                      <a:lnTo>
                        <a:pt x="360" y="108"/>
                      </a:lnTo>
                      <a:lnTo>
                        <a:pt x="372" y="110"/>
                      </a:lnTo>
                      <a:lnTo>
                        <a:pt x="384" y="110"/>
                      </a:lnTo>
                      <a:lnTo>
                        <a:pt x="424" y="48"/>
                      </a:lnTo>
                      <a:lnTo>
                        <a:pt x="432" y="38"/>
                      </a:lnTo>
                      <a:lnTo>
                        <a:pt x="440" y="30"/>
                      </a:lnTo>
                      <a:lnTo>
                        <a:pt x="452" y="24"/>
                      </a:lnTo>
                      <a:lnTo>
                        <a:pt x="462" y="18"/>
                      </a:lnTo>
                      <a:lnTo>
                        <a:pt x="476" y="16"/>
                      </a:lnTo>
                      <a:lnTo>
                        <a:pt x="492" y="16"/>
                      </a:lnTo>
                      <a:lnTo>
                        <a:pt x="536" y="34"/>
                      </a:lnTo>
                      <a:lnTo>
                        <a:pt x="632" y="32"/>
                      </a:lnTo>
                      <a:lnTo>
                        <a:pt x="640" y="36"/>
                      </a:lnTo>
                      <a:lnTo>
                        <a:pt x="636" y="40"/>
                      </a:lnTo>
                      <a:lnTo>
                        <a:pt x="636" y="46"/>
                      </a:lnTo>
                      <a:lnTo>
                        <a:pt x="632" y="76"/>
                      </a:lnTo>
                      <a:lnTo>
                        <a:pt x="598" y="80"/>
                      </a:lnTo>
                      <a:lnTo>
                        <a:pt x="570" y="96"/>
                      </a:lnTo>
                      <a:lnTo>
                        <a:pt x="540" y="114"/>
                      </a:lnTo>
                      <a:lnTo>
                        <a:pt x="526" y="124"/>
                      </a:lnTo>
                      <a:lnTo>
                        <a:pt x="514" y="136"/>
                      </a:lnTo>
                      <a:lnTo>
                        <a:pt x="506" y="148"/>
                      </a:lnTo>
                      <a:lnTo>
                        <a:pt x="500" y="160"/>
                      </a:lnTo>
                      <a:lnTo>
                        <a:pt x="478" y="170"/>
                      </a:lnTo>
                      <a:lnTo>
                        <a:pt x="472" y="178"/>
                      </a:lnTo>
                      <a:lnTo>
                        <a:pt x="464" y="182"/>
                      </a:lnTo>
                      <a:lnTo>
                        <a:pt x="446" y="188"/>
                      </a:lnTo>
                      <a:lnTo>
                        <a:pt x="440" y="194"/>
                      </a:lnTo>
                      <a:lnTo>
                        <a:pt x="438" y="228"/>
                      </a:lnTo>
                      <a:lnTo>
                        <a:pt x="430" y="240"/>
                      </a:lnTo>
                      <a:lnTo>
                        <a:pt x="418" y="252"/>
                      </a:lnTo>
                      <a:lnTo>
                        <a:pt x="408" y="264"/>
                      </a:lnTo>
                      <a:lnTo>
                        <a:pt x="400" y="276"/>
                      </a:lnTo>
                      <a:lnTo>
                        <a:pt x="400" y="298"/>
                      </a:lnTo>
                      <a:lnTo>
                        <a:pt x="396" y="312"/>
                      </a:lnTo>
                      <a:lnTo>
                        <a:pt x="390" y="324"/>
                      </a:lnTo>
                      <a:lnTo>
                        <a:pt x="382" y="324"/>
                      </a:lnTo>
                      <a:lnTo>
                        <a:pt x="374" y="326"/>
                      </a:lnTo>
                      <a:lnTo>
                        <a:pt x="366" y="328"/>
                      </a:lnTo>
                      <a:lnTo>
                        <a:pt x="360" y="332"/>
                      </a:lnTo>
                      <a:lnTo>
                        <a:pt x="350" y="342"/>
                      </a:lnTo>
                      <a:lnTo>
                        <a:pt x="342" y="352"/>
                      </a:lnTo>
                      <a:lnTo>
                        <a:pt x="338" y="366"/>
                      </a:lnTo>
                      <a:lnTo>
                        <a:pt x="334" y="380"/>
                      </a:lnTo>
                      <a:lnTo>
                        <a:pt x="326" y="394"/>
                      </a:lnTo>
                      <a:lnTo>
                        <a:pt x="322" y="400"/>
                      </a:lnTo>
                      <a:lnTo>
                        <a:pt x="314" y="404"/>
                      </a:lnTo>
                      <a:lnTo>
                        <a:pt x="314" y="400"/>
                      </a:lnTo>
                      <a:lnTo>
                        <a:pt x="304" y="392"/>
                      </a:lnTo>
                      <a:lnTo>
                        <a:pt x="286" y="390"/>
                      </a:lnTo>
                      <a:lnTo>
                        <a:pt x="274" y="404"/>
                      </a:lnTo>
                      <a:lnTo>
                        <a:pt x="262" y="420"/>
                      </a:lnTo>
                      <a:lnTo>
                        <a:pt x="250" y="422"/>
                      </a:lnTo>
                      <a:lnTo>
                        <a:pt x="236" y="422"/>
                      </a:lnTo>
                      <a:lnTo>
                        <a:pt x="222" y="420"/>
                      </a:lnTo>
                      <a:lnTo>
                        <a:pt x="214" y="416"/>
                      </a:lnTo>
                      <a:lnTo>
                        <a:pt x="208" y="404"/>
                      </a:lnTo>
                      <a:lnTo>
                        <a:pt x="168" y="364"/>
                      </a:lnTo>
                      <a:lnTo>
                        <a:pt x="142" y="362"/>
                      </a:lnTo>
                      <a:lnTo>
                        <a:pt x="140" y="370"/>
                      </a:lnTo>
                      <a:lnTo>
                        <a:pt x="138" y="380"/>
                      </a:lnTo>
                      <a:lnTo>
                        <a:pt x="136" y="404"/>
                      </a:lnTo>
                      <a:lnTo>
                        <a:pt x="126" y="406"/>
                      </a:lnTo>
                      <a:lnTo>
                        <a:pt x="118" y="410"/>
                      </a:lnTo>
                      <a:lnTo>
                        <a:pt x="112" y="414"/>
                      </a:lnTo>
                      <a:lnTo>
                        <a:pt x="108" y="418"/>
                      </a:lnTo>
                      <a:lnTo>
                        <a:pt x="96" y="420"/>
                      </a:lnTo>
                      <a:lnTo>
                        <a:pt x="86" y="422"/>
                      </a:lnTo>
                      <a:lnTo>
                        <a:pt x="70" y="428"/>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29" name="Freeform 30">
                  <a:extLst>
                    <a:ext uri="{FF2B5EF4-FFF2-40B4-BE49-F238E27FC236}">
                      <a16:creationId xmlns:a16="http://schemas.microsoft.com/office/drawing/2014/main" id="{105EA267-C2C7-4DD2-A027-1016C5F810DD}"/>
                    </a:ext>
                  </a:extLst>
                </p:cNvPr>
                <p:cNvSpPr>
                  <a:spLocks/>
                </p:cNvSpPr>
                <p:nvPr/>
              </p:nvSpPr>
              <p:spPr bwMode="auto">
                <a:xfrm>
                  <a:off x="4637582" y="2730500"/>
                  <a:ext cx="438150" cy="682625"/>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6" h="430">
                      <a:moveTo>
                        <a:pt x="106" y="398"/>
                      </a:moveTo>
                      <a:lnTo>
                        <a:pt x="106" y="398"/>
                      </a:lnTo>
                      <a:lnTo>
                        <a:pt x="98" y="364"/>
                      </a:lnTo>
                      <a:lnTo>
                        <a:pt x="96" y="340"/>
                      </a:lnTo>
                      <a:lnTo>
                        <a:pt x="92" y="318"/>
                      </a:lnTo>
                      <a:lnTo>
                        <a:pt x="86" y="280"/>
                      </a:lnTo>
                      <a:lnTo>
                        <a:pt x="68" y="258"/>
                      </a:lnTo>
                      <a:lnTo>
                        <a:pt x="52" y="240"/>
                      </a:lnTo>
                      <a:lnTo>
                        <a:pt x="36" y="226"/>
                      </a:lnTo>
                      <a:lnTo>
                        <a:pt x="26" y="214"/>
                      </a:lnTo>
                      <a:lnTo>
                        <a:pt x="0" y="200"/>
                      </a:lnTo>
                      <a:lnTo>
                        <a:pt x="4" y="196"/>
                      </a:lnTo>
                      <a:lnTo>
                        <a:pt x="10" y="192"/>
                      </a:lnTo>
                      <a:lnTo>
                        <a:pt x="28" y="186"/>
                      </a:lnTo>
                      <a:lnTo>
                        <a:pt x="68" y="180"/>
                      </a:lnTo>
                      <a:lnTo>
                        <a:pt x="78" y="170"/>
                      </a:lnTo>
                      <a:lnTo>
                        <a:pt x="84" y="166"/>
                      </a:lnTo>
                      <a:lnTo>
                        <a:pt x="94" y="162"/>
                      </a:lnTo>
                      <a:lnTo>
                        <a:pt x="112" y="160"/>
                      </a:lnTo>
                      <a:lnTo>
                        <a:pt x="130" y="138"/>
                      </a:lnTo>
                      <a:lnTo>
                        <a:pt x="128" y="98"/>
                      </a:lnTo>
                      <a:lnTo>
                        <a:pt x="158" y="42"/>
                      </a:lnTo>
                      <a:lnTo>
                        <a:pt x="162" y="12"/>
                      </a:lnTo>
                      <a:lnTo>
                        <a:pt x="170" y="10"/>
                      </a:lnTo>
                      <a:lnTo>
                        <a:pt x="176" y="8"/>
                      </a:lnTo>
                      <a:lnTo>
                        <a:pt x="190" y="2"/>
                      </a:lnTo>
                      <a:lnTo>
                        <a:pt x="198" y="0"/>
                      </a:lnTo>
                      <a:lnTo>
                        <a:pt x="204" y="0"/>
                      </a:lnTo>
                      <a:lnTo>
                        <a:pt x="212" y="2"/>
                      </a:lnTo>
                      <a:lnTo>
                        <a:pt x="220" y="6"/>
                      </a:lnTo>
                      <a:lnTo>
                        <a:pt x="226" y="22"/>
                      </a:lnTo>
                      <a:lnTo>
                        <a:pt x="218" y="40"/>
                      </a:lnTo>
                      <a:lnTo>
                        <a:pt x="212" y="58"/>
                      </a:lnTo>
                      <a:lnTo>
                        <a:pt x="198" y="74"/>
                      </a:lnTo>
                      <a:lnTo>
                        <a:pt x="196" y="82"/>
                      </a:lnTo>
                      <a:lnTo>
                        <a:pt x="192" y="90"/>
                      </a:lnTo>
                      <a:lnTo>
                        <a:pt x="192" y="108"/>
                      </a:lnTo>
                      <a:lnTo>
                        <a:pt x="194" y="132"/>
                      </a:lnTo>
                      <a:lnTo>
                        <a:pt x="232" y="138"/>
                      </a:lnTo>
                      <a:lnTo>
                        <a:pt x="238" y="146"/>
                      </a:lnTo>
                      <a:lnTo>
                        <a:pt x="248" y="154"/>
                      </a:lnTo>
                      <a:lnTo>
                        <a:pt x="260" y="164"/>
                      </a:lnTo>
                      <a:lnTo>
                        <a:pt x="268" y="168"/>
                      </a:lnTo>
                      <a:lnTo>
                        <a:pt x="276" y="170"/>
                      </a:lnTo>
                      <a:lnTo>
                        <a:pt x="274" y="176"/>
                      </a:lnTo>
                      <a:lnTo>
                        <a:pt x="270" y="184"/>
                      </a:lnTo>
                      <a:lnTo>
                        <a:pt x="264" y="192"/>
                      </a:lnTo>
                      <a:lnTo>
                        <a:pt x="258" y="198"/>
                      </a:lnTo>
                      <a:lnTo>
                        <a:pt x="252" y="206"/>
                      </a:lnTo>
                      <a:lnTo>
                        <a:pt x="244" y="214"/>
                      </a:lnTo>
                      <a:lnTo>
                        <a:pt x="228" y="226"/>
                      </a:lnTo>
                      <a:lnTo>
                        <a:pt x="216" y="228"/>
                      </a:lnTo>
                      <a:lnTo>
                        <a:pt x="206" y="228"/>
                      </a:lnTo>
                      <a:lnTo>
                        <a:pt x="202" y="232"/>
                      </a:lnTo>
                      <a:lnTo>
                        <a:pt x="200" y="236"/>
                      </a:lnTo>
                      <a:lnTo>
                        <a:pt x="202" y="248"/>
                      </a:lnTo>
                      <a:lnTo>
                        <a:pt x="200" y="258"/>
                      </a:lnTo>
                      <a:lnTo>
                        <a:pt x="198" y="270"/>
                      </a:lnTo>
                      <a:lnTo>
                        <a:pt x="188" y="284"/>
                      </a:lnTo>
                      <a:lnTo>
                        <a:pt x="182" y="296"/>
                      </a:lnTo>
                      <a:lnTo>
                        <a:pt x="180" y="308"/>
                      </a:lnTo>
                      <a:lnTo>
                        <a:pt x="178" y="332"/>
                      </a:lnTo>
                      <a:lnTo>
                        <a:pt x="194" y="346"/>
                      </a:lnTo>
                      <a:lnTo>
                        <a:pt x="202" y="348"/>
                      </a:lnTo>
                      <a:lnTo>
                        <a:pt x="214" y="352"/>
                      </a:lnTo>
                      <a:lnTo>
                        <a:pt x="218" y="358"/>
                      </a:lnTo>
                      <a:lnTo>
                        <a:pt x="222" y="364"/>
                      </a:lnTo>
                      <a:lnTo>
                        <a:pt x="224" y="372"/>
                      </a:lnTo>
                      <a:lnTo>
                        <a:pt x="222" y="382"/>
                      </a:lnTo>
                      <a:lnTo>
                        <a:pt x="216" y="394"/>
                      </a:lnTo>
                      <a:lnTo>
                        <a:pt x="198" y="400"/>
                      </a:lnTo>
                      <a:lnTo>
                        <a:pt x="184" y="406"/>
                      </a:lnTo>
                      <a:lnTo>
                        <a:pt x="160" y="426"/>
                      </a:lnTo>
                      <a:lnTo>
                        <a:pt x="154" y="430"/>
                      </a:lnTo>
                      <a:lnTo>
                        <a:pt x="148" y="430"/>
                      </a:lnTo>
                      <a:lnTo>
                        <a:pt x="142" y="428"/>
                      </a:lnTo>
                      <a:lnTo>
                        <a:pt x="134" y="422"/>
                      </a:lnTo>
                      <a:lnTo>
                        <a:pt x="106" y="398"/>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30" name="Freeform 31">
                  <a:extLst>
                    <a:ext uri="{FF2B5EF4-FFF2-40B4-BE49-F238E27FC236}">
                      <a16:creationId xmlns:a16="http://schemas.microsoft.com/office/drawing/2014/main" id="{42E68FCF-200A-4DC6-BFE7-D8A236D106E9}"/>
                    </a:ext>
                  </a:extLst>
                </p:cNvPr>
                <p:cNvSpPr>
                  <a:spLocks/>
                </p:cNvSpPr>
                <p:nvPr/>
              </p:nvSpPr>
              <p:spPr bwMode="auto">
                <a:xfrm>
                  <a:off x="5939332" y="2025650"/>
                  <a:ext cx="850900" cy="1219200"/>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31" name="Freeform 32">
                  <a:extLst>
                    <a:ext uri="{FF2B5EF4-FFF2-40B4-BE49-F238E27FC236}">
                      <a16:creationId xmlns:a16="http://schemas.microsoft.com/office/drawing/2014/main" id="{04A18219-9778-4258-9AC4-0A20D6813A34}"/>
                    </a:ext>
                  </a:extLst>
                </p:cNvPr>
                <p:cNvSpPr>
                  <a:spLocks/>
                </p:cNvSpPr>
                <p:nvPr/>
              </p:nvSpPr>
              <p:spPr bwMode="auto">
                <a:xfrm>
                  <a:off x="386257" y="765175"/>
                  <a:ext cx="3143250" cy="2406650"/>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80" h="1516">
                      <a:moveTo>
                        <a:pt x="1416" y="1516"/>
                      </a:moveTo>
                      <a:lnTo>
                        <a:pt x="1416" y="1516"/>
                      </a:lnTo>
                      <a:lnTo>
                        <a:pt x="1402" y="1508"/>
                      </a:lnTo>
                      <a:lnTo>
                        <a:pt x="1378" y="1484"/>
                      </a:lnTo>
                      <a:lnTo>
                        <a:pt x="1362" y="1484"/>
                      </a:lnTo>
                      <a:lnTo>
                        <a:pt x="1352" y="1484"/>
                      </a:lnTo>
                      <a:lnTo>
                        <a:pt x="1348" y="1486"/>
                      </a:lnTo>
                      <a:lnTo>
                        <a:pt x="1346" y="1488"/>
                      </a:lnTo>
                      <a:lnTo>
                        <a:pt x="1340" y="1502"/>
                      </a:lnTo>
                      <a:lnTo>
                        <a:pt x="1330" y="1498"/>
                      </a:lnTo>
                      <a:lnTo>
                        <a:pt x="1304" y="1500"/>
                      </a:lnTo>
                      <a:lnTo>
                        <a:pt x="1298" y="1490"/>
                      </a:lnTo>
                      <a:lnTo>
                        <a:pt x="1296" y="1480"/>
                      </a:lnTo>
                      <a:lnTo>
                        <a:pt x="1294" y="1466"/>
                      </a:lnTo>
                      <a:lnTo>
                        <a:pt x="1276" y="1458"/>
                      </a:lnTo>
                      <a:lnTo>
                        <a:pt x="1252" y="1438"/>
                      </a:lnTo>
                      <a:lnTo>
                        <a:pt x="1242" y="1430"/>
                      </a:lnTo>
                      <a:lnTo>
                        <a:pt x="1230" y="1424"/>
                      </a:lnTo>
                      <a:lnTo>
                        <a:pt x="1218" y="1420"/>
                      </a:lnTo>
                      <a:lnTo>
                        <a:pt x="1206" y="1418"/>
                      </a:lnTo>
                      <a:lnTo>
                        <a:pt x="1194" y="1418"/>
                      </a:lnTo>
                      <a:lnTo>
                        <a:pt x="1180" y="1422"/>
                      </a:lnTo>
                      <a:lnTo>
                        <a:pt x="1142" y="1428"/>
                      </a:lnTo>
                      <a:lnTo>
                        <a:pt x="1122" y="1428"/>
                      </a:lnTo>
                      <a:lnTo>
                        <a:pt x="1104" y="1428"/>
                      </a:lnTo>
                      <a:lnTo>
                        <a:pt x="1068" y="1416"/>
                      </a:lnTo>
                      <a:lnTo>
                        <a:pt x="1038" y="1416"/>
                      </a:lnTo>
                      <a:lnTo>
                        <a:pt x="1018" y="1426"/>
                      </a:lnTo>
                      <a:lnTo>
                        <a:pt x="1000" y="1436"/>
                      </a:lnTo>
                      <a:lnTo>
                        <a:pt x="984" y="1450"/>
                      </a:lnTo>
                      <a:lnTo>
                        <a:pt x="978" y="1458"/>
                      </a:lnTo>
                      <a:lnTo>
                        <a:pt x="972" y="1466"/>
                      </a:lnTo>
                      <a:lnTo>
                        <a:pt x="938" y="1464"/>
                      </a:lnTo>
                      <a:lnTo>
                        <a:pt x="906" y="1450"/>
                      </a:lnTo>
                      <a:lnTo>
                        <a:pt x="884" y="1450"/>
                      </a:lnTo>
                      <a:lnTo>
                        <a:pt x="876" y="1452"/>
                      </a:lnTo>
                      <a:lnTo>
                        <a:pt x="870" y="1458"/>
                      </a:lnTo>
                      <a:lnTo>
                        <a:pt x="842" y="1464"/>
                      </a:lnTo>
                      <a:lnTo>
                        <a:pt x="826" y="1466"/>
                      </a:lnTo>
                      <a:lnTo>
                        <a:pt x="814" y="1470"/>
                      </a:lnTo>
                      <a:lnTo>
                        <a:pt x="802" y="1476"/>
                      </a:lnTo>
                      <a:lnTo>
                        <a:pt x="788" y="1480"/>
                      </a:lnTo>
                      <a:lnTo>
                        <a:pt x="776" y="1480"/>
                      </a:lnTo>
                      <a:lnTo>
                        <a:pt x="764" y="1476"/>
                      </a:lnTo>
                      <a:lnTo>
                        <a:pt x="740" y="1468"/>
                      </a:lnTo>
                      <a:lnTo>
                        <a:pt x="720" y="1458"/>
                      </a:lnTo>
                      <a:lnTo>
                        <a:pt x="708" y="1448"/>
                      </a:lnTo>
                      <a:lnTo>
                        <a:pt x="706" y="1428"/>
                      </a:lnTo>
                      <a:lnTo>
                        <a:pt x="704" y="1424"/>
                      </a:lnTo>
                      <a:lnTo>
                        <a:pt x="702" y="1420"/>
                      </a:lnTo>
                      <a:lnTo>
                        <a:pt x="694" y="1414"/>
                      </a:lnTo>
                      <a:lnTo>
                        <a:pt x="684" y="1406"/>
                      </a:lnTo>
                      <a:lnTo>
                        <a:pt x="664" y="1408"/>
                      </a:lnTo>
                      <a:lnTo>
                        <a:pt x="658" y="1408"/>
                      </a:lnTo>
                      <a:lnTo>
                        <a:pt x="654" y="1410"/>
                      </a:lnTo>
                      <a:lnTo>
                        <a:pt x="646" y="1418"/>
                      </a:lnTo>
                      <a:lnTo>
                        <a:pt x="634" y="1434"/>
                      </a:lnTo>
                      <a:lnTo>
                        <a:pt x="618" y="1438"/>
                      </a:lnTo>
                      <a:lnTo>
                        <a:pt x="602" y="1440"/>
                      </a:lnTo>
                      <a:lnTo>
                        <a:pt x="586" y="1442"/>
                      </a:lnTo>
                      <a:lnTo>
                        <a:pt x="580" y="1446"/>
                      </a:lnTo>
                      <a:lnTo>
                        <a:pt x="572" y="1448"/>
                      </a:lnTo>
                      <a:lnTo>
                        <a:pt x="566" y="1448"/>
                      </a:lnTo>
                      <a:lnTo>
                        <a:pt x="562" y="1438"/>
                      </a:lnTo>
                      <a:lnTo>
                        <a:pt x="550" y="1428"/>
                      </a:lnTo>
                      <a:lnTo>
                        <a:pt x="540" y="1420"/>
                      </a:lnTo>
                      <a:lnTo>
                        <a:pt x="528" y="1412"/>
                      </a:lnTo>
                      <a:lnTo>
                        <a:pt x="516" y="1406"/>
                      </a:lnTo>
                      <a:lnTo>
                        <a:pt x="504" y="1400"/>
                      </a:lnTo>
                      <a:lnTo>
                        <a:pt x="492" y="1398"/>
                      </a:lnTo>
                      <a:lnTo>
                        <a:pt x="482" y="1396"/>
                      </a:lnTo>
                      <a:lnTo>
                        <a:pt x="470" y="1398"/>
                      </a:lnTo>
                      <a:lnTo>
                        <a:pt x="448" y="1414"/>
                      </a:lnTo>
                      <a:lnTo>
                        <a:pt x="432" y="1428"/>
                      </a:lnTo>
                      <a:lnTo>
                        <a:pt x="420" y="1446"/>
                      </a:lnTo>
                      <a:lnTo>
                        <a:pt x="408" y="1468"/>
                      </a:lnTo>
                      <a:lnTo>
                        <a:pt x="398" y="1480"/>
                      </a:lnTo>
                      <a:lnTo>
                        <a:pt x="388" y="1488"/>
                      </a:lnTo>
                      <a:lnTo>
                        <a:pt x="376" y="1494"/>
                      </a:lnTo>
                      <a:lnTo>
                        <a:pt x="362" y="1498"/>
                      </a:lnTo>
                      <a:lnTo>
                        <a:pt x="332" y="1490"/>
                      </a:lnTo>
                      <a:lnTo>
                        <a:pt x="322" y="1484"/>
                      </a:lnTo>
                      <a:lnTo>
                        <a:pt x="318" y="1482"/>
                      </a:lnTo>
                      <a:lnTo>
                        <a:pt x="312" y="1482"/>
                      </a:lnTo>
                      <a:lnTo>
                        <a:pt x="308" y="1472"/>
                      </a:lnTo>
                      <a:lnTo>
                        <a:pt x="304" y="1464"/>
                      </a:lnTo>
                      <a:lnTo>
                        <a:pt x="298" y="1456"/>
                      </a:lnTo>
                      <a:lnTo>
                        <a:pt x="292" y="1452"/>
                      </a:lnTo>
                      <a:lnTo>
                        <a:pt x="278" y="1444"/>
                      </a:lnTo>
                      <a:lnTo>
                        <a:pt x="264" y="1438"/>
                      </a:lnTo>
                      <a:lnTo>
                        <a:pt x="252" y="1420"/>
                      </a:lnTo>
                      <a:lnTo>
                        <a:pt x="252" y="1378"/>
                      </a:lnTo>
                      <a:lnTo>
                        <a:pt x="256" y="1372"/>
                      </a:lnTo>
                      <a:lnTo>
                        <a:pt x="256" y="1364"/>
                      </a:lnTo>
                      <a:lnTo>
                        <a:pt x="256" y="1350"/>
                      </a:lnTo>
                      <a:lnTo>
                        <a:pt x="250" y="1340"/>
                      </a:lnTo>
                      <a:lnTo>
                        <a:pt x="244" y="1332"/>
                      </a:lnTo>
                      <a:lnTo>
                        <a:pt x="234" y="1326"/>
                      </a:lnTo>
                      <a:lnTo>
                        <a:pt x="226" y="1324"/>
                      </a:lnTo>
                      <a:lnTo>
                        <a:pt x="206" y="1322"/>
                      </a:lnTo>
                      <a:lnTo>
                        <a:pt x="198" y="1320"/>
                      </a:lnTo>
                      <a:lnTo>
                        <a:pt x="190" y="1318"/>
                      </a:lnTo>
                      <a:lnTo>
                        <a:pt x="174" y="1302"/>
                      </a:lnTo>
                      <a:lnTo>
                        <a:pt x="150" y="1258"/>
                      </a:lnTo>
                      <a:lnTo>
                        <a:pt x="114" y="1250"/>
                      </a:lnTo>
                      <a:lnTo>
                        <a:pt x="112" y="1242"/>
                      </a:lnTo>
                      <a:lnTo>
                        <a:pt x="112" y="1232"/>
                      </a:lnTo>
                      <a:lnTo>
                        <a:pt x="112" y="1224"/>
                      </a:lnTo>
                      <a:lnTo>
                        <a:pt x="114" y="1216"/>
                      </a:lnTo>
                      <a:lnTo>
                        <a:pt x="120" y="1200"/>
                      </a:lnTo>
                      <a:lnTo>
                        <a:pt x="126" y="1186"/>
                      </a:lnTo>
                      <a:lnTo>
                        <a:pt x="124" y="1174"/>
                      </a:lnTo>
                      <a:lnTo>
                        <a:pt x="122" y="1162"/>
                      </a:lnTo>
                      <a:lnTo>
                        <a:pt x="118" y="1152"/>
                      </a:lnTo>
                      <a:lnTo>
                        <a:pt x="112" y="1144"/>
                      </a:lnTo>
                      <a:lnTo>
                        <a:pt x="98" y="1128"/>
                      </a:lnTo>
                      <a:lnTo>
                        <a:pt x="84" y="1114"/>
                      </a:lnTo>
                      <a:lnTo>
                        <a:pt x="38" y="1092"/>
                      </a:lnTo>
                      <a:lnTo>
                        <a:pt x="32" y="1084"/>
                      </a:lnTo>
                      <a:lnTo>
                        <a:pt x="32" y="1062"/>
                      </a:lnTo>
                      <a:lnTo>
                        <a:pt x="32" y="1056"/>
                      </a:lnTo>
                      <a:lnTo>
                        <a:pt x="36" y="1054"/>
                      </a:lnTo>
                      <a:lnTo>
                        <a:pt x="40" y="1050"/>
                      </a:lnTo>
                      <a:lnTo>
                        <a:pt x="46" y="1048"/>
                      </a:lnTo>
                      <a:lnTo>
                        <a:pt x="66" y="1038"/>
                      </a:lnTo>
                      <a:lnTo>
                        <a:pt x="78" y="1028"/>
                      </a:lnTo>
                      <a:lnTo>
                        <a:pt x="82" y="1024"/>
                      </a:lnTo>
                      <a:lnTo>
                        <a:pt x="86" y="1018"/>
                      </a:lnTo>
                      <a:lnTo>
                        <a:pt x="86" y="920"/>
                      </a:lnTo>
                      <a:lnTo>
                        <a:pt x="82" y="904"/>
                      </a:lnTo>
                      <a:lnTo>
                        <a:pt x="76" y="894"/>
                      </a:lnTo>
                      <a:lnTo>
                        <a:pt x="68" y="888"/>
                      </a:lnTo>
                      <a:lnTo>
                        <a:pt x="60" y="886"/>
                      </a:lnTo>
                      <a:lnTo>
                        <a:pt x="50" y="884"/>
                      </a:lnTo>
                      <a:lnTo>
                        <a:pt x="40" y="884"/>
                      </a:lnTo>
                      <a:lnTo>
                        <a:pt x="20" y="884"/>
                      </a:lnTo>
                      <a:lnTo>
                        <a:pt x="14" y="888"/>
                      </a:lnTo>
                      <a:lnTo>
                        <a:pt x="10" y="894"/>
                      </a:lnTo>
                      <a:lnTo>
                        <a:pt x="8" y="894"/>
                      </a:lnTo>
                      <a:lnTo>
                        <a:pt x="8" y="898"/>
                      </a:lnTo>
                      <a:lnTo>
                        <a:pt x="2" y="882"/>
                      </a:lnTo>
                      <a:lnTo>
                        <a:pt x="0" y="872"/>
                      </a:lnTo>
                      <a:lnTo>
                        <a:pt x="0" y="864"/>
                      </a:lnTo>
                      <a:lnTo>
                        <a:pt x="2" y="856"/>
                      </a:lnTo>
                      <a:lnTo>
                        <a:pt x="26" y="844"/>
                      </a:lnTo>
                      <a:lnTo>
                        <a:pt x="26" y="820"/>
                      </a:lnTo>
                      <a:lnTo>
                        <a:pt x="18" y="808"/>
                      </a:lnTo>
                      <a:lnTo>
                        <a:pt x="12" y="802"/>
                      </a:lnTo>
                      <a:lnTo>
                        <a:pt x="8" y="798"/>
                      </a:lnTo>
                      <a:lnTo>
                        <a:pt x="8" y="796"/>
                      </a:lnTo>
                      <a:lnTo>
                        <a:pt x="16" y="792"/>
                      </a:lnTo>
                      <a:lnTo>
                        <a:pt x="26" y="786"/>
                      </a:lnTo>
                      <a:lnTo>
                        <a:pt x="40" y="778"/>
                      </a:lnTo>
                      <a:lnTo>
                        <a:pt x="64" y="742"/>
                      </a:lnTo>
                      <a:lnTo>
                        <a:pt x="106" y="726"/>
                      </a:lnTo>
                      <a:lnTo>
                        <a:pt x="136" y="724"/>
                      </a:lnTo>
                      <a:lnTo>
                        <a:pt x="160" y="722"/>
                      </a:lnTo>
                      <a:lnTo>
                        <a:pt x="186" y="716"/>
                      </a:lnTo>
                      <a:lnTo>
                        <a:pt x="214" y="704"/>
                      </a:lnTo>
                      <a:lnTo>
                        <a:pt x="232" y="704"/>
                      </a:lnTo>
                      <a:lnTo>
                        <a:pt x="232" y="716"/>
                      </a:lnTo>
                      <a:lnTo>
                        <a:pt x="236" y="732"/>
                      </a:lnTo>
                      <a:lnTo>
                        <a:pt x="240" y="738"/>
                      </a:lnTo>
                      <a:lnTo>
                        <a:pt x="246" y="746"/>
                      </a:lnTo>
                      <a:lnTo>
                        <a:pt x="254" y="752"/>
                      </a:lnTo>
                      <a:lnTo>
                        <a:pt x="262" y="756"/>
                      </a:lnTo>
                      <a:lnTo>
                        <a:pt x="274" y="756"/>
                      </a:lnTo>
                      <a:lnTo>
                        <a:pt x="284" y="754"/>
                      </a:lnTo>
                      <a:lnTo>
                        <a:pt x="296" y="752"/>
                      </a:lnTo>
                      <a:lnTo>
                        <a:pt x="308" y="746"/>
                      </a:lnTo>
                      <a:lnTo>
                        <a:pt x="338" y="706"/>
                      </a:lnTo>
                      <a:lnTo>
                        <a:pt x="362" y="708"/>
                      </a:lnTo>
                      <a:lnTo>
                        <a:pt x="374" y="708"/>
                      </a:lnTo>
                      <a:lnTo>
                        <a:pt x="388" y="706"/>
                      </a:lnTo>
                      <a:lnTo>
                        <a:pt x="402" y="694"/>
                      </a:lnTo>
                      <a:lnTo>
                        <a:pt x="418" y="684"/>
                      </a:lnTo>
                      <a:lnTo>
                        <a:pt x="436" y="682"/>
                      </a:lnTo>
                      <a:lnTo>
                        <a:pt x="458" y="690"/>
                      </a:lnTo>
                      <a:lnTo>
                        <a:pt x="472" y="694"/>
                      </a:lnTo>
                      <a:lnTo>
                        <a:pt x="488" y="696"/>
                      </a:lnTo>
                      <a:lnTo>
                        <a:pt x="498" y="692"/>
                      </a:lnTo>
                      <a:lnTo>
                        <a:pt x="510" y="688"/>
                      </a:lnTo>
                      <a:lnTo>
                        <a:pt x="536" y="686"/>
                      </a:lnTo>
                      <a:lnTo>
                        <a:pt x="562" y="682"/>
                      </a:lnTo>
                      <a:lnTo>
                        <a:pt x="576" y="678"/>
                      </a:lnTo>
                      <a:lnTo>
                        <a:pt x="588" y="674"/>
                      </a:lnTo>
                      <a:lnTo>
                        <a:pt x="628" y="650"/>
                      </a:lnTo>
                      <a:lnTo>
                        <a:pt x="638" y="620"/>
                      </a:lnTo>
                      <a:lnTo>
                        <a:pt x="648" y="616"/>
                      </a:lnTo>
                      <a:lnTo>
                        <a:pt x="656" y="608"/>
                      </a:lnTo>
                      <a:lnTo>
                        <a:pt x="662" y="600"/>
                      </a:lnTo>
                      <a:lnTo>
                        <a:pt x="668" y="590"/>
                      </a:lnTo>
                      <a:lnTo>
                        <a:pt x="676" y="568"/>
                      </a:lnTo>
                      <a:lnTo>
                        <a:pt x="682" y="550"/>
                      </a:lnTo>
                      <a:lnTo>
                        <a:pt x="700" y="542"/>
                      </a:lnTo>
                      <a:lnTo>
                        <a:pt x="708" y="536"/>
                      </a:lnTo>
                      <a:lnTo>
                        <a:pt x="716" y="528"/>
                      </a:lnTo>
                      <a:lnTo>
                        <a:pt x="730" y="496"/>
                      </a:lnTo>
                      <a:lnTo>
                        <a:pt x="732" y="438"/>
                      </a:lnTo>
                      <a:lnTo>
                        <a:pt x="726" y="414"/>
                      </a:lnTo>
                      <a:lnTo>
                        <a:pt x="728" y="392"/>
                      </a:lnTo>
                      <a:lnTo>
                        <a:pt x="732" y="370"/>
                      </a:lnTo>
                      <a:lnTo>
                        <a:pt x="732" y="358"/>
                      </a:lnTo>
                      <a:lnTo>
                        <a:pt x="732" y="350"/>
                      </a:lnTo>
                      <a:lnTo>
                        <a:pt x="730" y="342"/>
                      </a:lnTo>
                      <a:lnTo>
                        <a:pt x="726" y="334"/>
                      </a:lnTo>
                      <a:lnTo>
                        <a:pt x="722" y="324"/>
                      </a:lnTo>
                      <a:lnTo>
                        <a:pt x="772" y="326"/>
                      </a:lnTo>
                      <a:lnTo>
                        <a:pt x="798" y="328"/>
                      </a:lnTo>
                      <a:lnTo>
                        <a:pt x="824" y="332"/>
                      </a:lnTo>
                      <a:lnTo>
                        <a:pt x="834" y="334"/>
                      </a:lnTo>
                      <a:lnTo>
                        <a:pt x="842" y="338"/>
                      </a:lnTo>
                      <a:lnTo>
                        <a:pt x="860" y="340"/>
                      </a:lnTo>
                      <a:lnTo>
                        <a:pt x="882" y="344"/>
                      </a:lnTo>
                      <a:lnTo>
                        <a:pt x="892" y="350"/>
                      </a:lnTo>
                      <a:lnTo>
                        <a:pt x="904" y="356"/>
                      </a:lnTo>
                      <a:lnTo>
                        <a:pt x="918" y="356"/>
                      </a:lnTo>
                      <a:lnTo>
                        <a:pt x="932" y="342"/>
                      </a:lnTo>
                      <a:lnTo>
                        <a:pt x="932" y="328"/>
                      </a:lnTo>
                      <a:lnTo>
                        <a:pt x="928" y="314"/>
                      </a:lnTo>
                      <a:lnTo>
                        <a:pt x="926" y="302"/>
                      </a:lnTo>
                      <a:lnTo>
                        <a:pt x="930" y="290"/>
                      </a:lnTo>
                      <a:lnTo>
                        <a:pt x="934" y="280"/>
                      </a:lnTo>
                      <a:lnTo>
                        <a:pt x="972" y="234"/>
                      </a:lnTo>
                      <a:lnTo>
                        <a:pt x="978" y="214"/>
                      </a:lnTo>
                      <a:lnTo>
                        <a:pt x="984" y="200"/>
                      </a:lnTo>
                      <a:lnTo>
                        <a:pt x="994" y="186"/>
                      </a:lnTo>
                      <a:lnTo>
                        <a:pt x="1008" y="172"/>
                      </a:lnTo>
                      <a:lnTo>
                        <a:pt x="1012" y="160"/>
                      </a:lnTo>
                      <a:lnTo>
                        <a:pt x="1016" y="154"/>
                      </a:lnTo>
                      <a:lnTo>
                        <a:pt x="1018" y="152"/>
                      </a:lnTo>
                      <a:lnTo>
                        <a:pt x="1022" y="150"/>
                      </a:lnTo>
                      <a:lnTo>
                        <a:pt x="1034" y="150"/>
                      </a:lnTo>
                      <a:lnTo>
                        <a:pt x="1092" y="186"/>
                      </a:lnTo>
                      <a:lnTo>
                        <a:pt x="1104" y="188"/>
                      </a:lnTo>
                      <a:lnTo>
                        <a:pt x="1118" y="190"/>
                      </a:lnTo>
                      <a:lnTo>
                        <a:pt x="1134" y="194"/>
                      </a:lnTo>
                      <a:lnTo>
                        <a:pt x="1142" y="198"/>
                      </a:lnTo>
                      <a:lnTo>
                        <a:pt x="1150" y="204"/>
                      </a:lnTo>
                      <a:lnTo>
                        <a:pt x="1172" y="204"/>
                      </a:lnTo>
                      <a:lnTo>
                        <a:pt x="1184" y="204"/>
                      </a:lnTo>
                      <a:lnTo>
                        <a:pt x="1196" y="202"/>
                      </a:lnTo>
                      <a:lnTo>
                        <a:pt x="1208" y="198"/>
                      </a:lnTo>
                      <a:lnTo>
                        <a:pt x="1218" y="194"/>
                      </a:lnTo>
                      <a:lnTo>
                        <a:pt x="1226" y="186"/>
                      </a:lnTo>
                      <a:lnTo>
                        <a:pt x="1232" y="174"/>
                      </a:lnTo>
                      <a:lnTo>
                        <a:pt x="1226" y="106"/>
                      </a:lnTo>
                      <a:lnTo>
                        <a:pt x="1236" y="88"/>
                      </a:lnTo>
                      <a:lnTo>
                        <a:pt x="1246" y="76"/>
                      </a:lnTo>
                      <a:lnTo>
                        <a:pt x="1258" y="68"/>
                      </a:lnTo>
                      <a:lnTo>
                        <a:pt x="1270" y="62"/>
                      </a:lnTo>
                      <a:lnTo>
                        <a:pt x="1284" y="58"/>
                      </a:lnTo>
                      <a:lnTo>
                        <a:pt x="1298" y="56"/>
                      </a:lnTo>
                      <a:lnTo>
                        <a:pt x="1336" y="52"/>
                      </a:lnTo>
                      <a:lnTo>
                        <a:pt x="1340" y="50"/>
                      </a:lnTo>
                      <a:lnTo>
                        <a:pt x="1344" y="46"/>
                      </a:lnTo>
                      <a:lnTo>
                        <a:pt x="1352" y="36"/>
                      </a:lnTo>
                      <a:lnTo>
                        <a:pt x="1360" y="14"/>
                      </a:lnTo>
                      <a:lnTo>
                        <a:pt x="1374" y="0"/>
                      </a:lnTo>
                      <a:lnTo>
                        <a:pt x="1418" y="0"/>
                      </a:lnTo>
                      <a:lnTo>
                        <a:pt x="1420" y="2"/>
                      </a:lnTo>
                      <a:lnTo>
                        <a:pt x="1424" y="8"/>
                      </a:lnTo>
                      <a:lnTo>
                        <a:pt x="1426" y="22"/>
                      </a:lnTo>
                      <a:lnTo>
                        <a:pt x="1430" y="40"/>
                      </a:lnTo>
                      <a:lnTo>
                        <a:pt x="1436" y="58"/>
                      </a:lnTo>
                      <a:lnTo>
                        <a:pt x="1480" y="124"/>
                      </a:lnTo>
                      <a:lnTo>
                        <a:pt x="1504" y="134"/>
                      </a:lnTo>
                      <a:lnTo>
                        <a:pt x="1538" y="144"/>
                      </a:lnTo>
                      <a:lnTo>
                        <a:pt x="1568" y="164"/>
                      </a:lnTo>
                      <a:lnTo>
                        <a:pt x="1584" y="190"/>
                      </a:lnTo>
                      <a:lnTo>
                        <a:pt x="1590" y="242"/>
                      </a:lnTo>
                      <a:lnTo>
                        <a:pt x="1610" y="280"/>
                      </a:lnTo>
                      <a:lnTo>
                        <a:pt x="1612" y="298"/>
                      </a:lnTo>
                      <a:lnTo>
                        <a:pt x="1612" y="320"/>
                      </a:lnTo>
                      <a:lnTo>
                        <a:pt x="1612" y="332"/>
                      </a:lnTo>
                      <a:lnTo>
                        <a:pt x="1610" y="342"/>
                      </a:lnTo>
                      <a:lnTo>
                        <a:pt x="1606" y="354"/>
                      </a:lnTo>
                      <a:lnTo>
                        <a:pt x="1602" y="364"/>
                      </a:lnTo>
                      <a:lnTo>
                        <a:pt x="1580" y="378"/>
                      </a:lnTo>
                      <a:lnTo>
                        <a:pt x="1574" y="382"/>
                      </a:lnTo>
                      <a:lnTo>
                        <a:pt x="1572" y="386"/>
                      </a:lnTo>
                      <a:lnTo>
                        <a:pt x="1568" y="390"/>
                      </a:lnTo>
                      <a:lnTo>
                        <a:pt x="1568" y="396"/>
                      </a:lnTo>
                      <a:lnTo>
                        <a:pt x="1566" y="420"/>
                      </a:lnTo>
                      <a:lnTo>
                        <a:pt x="1570" y="440"/>
                      </a:lnTo>
                      <a:lnTo>
                        <a:pt x="1574" y="452"/>
                      </a:lnTo>
                      <a:lnTo>
                        <a:pt x="1582" y="466"/>
                      </a:lnTo>
                      <a:lnTo>
                        <a:pt x="1614" y="488"/>
                      </a:lnTo>
                      <a:lnTo>
                        <a:pt x="1662" y="500"/>
                      </a:lnTo>
                      <a:lnTo>
                        <a:pt x="1674" y="506"/>
                      </a:lnTo>
                      <a:lnTo>
                        <a:pt x="1688" y="512"/>
                      </a:lnTo>
                      <a:lnTo>
                        <a:pt x="1700" y="516"/>
                      </a:lnTo>
                      <a:lnTo>
                        <a:pt x="1714" y="520"/>
                      </a:lnTo>
                      <a:lnTo>
                        <a:pt x="1744" y="524"/>
                      </a:lnTo>
                      <a:lnTo>
                        <a:pt x="1778" y="526"/>
                      </a:lnTo>
                      <a:lnTo>
                        <a:pt x="1790" y="534"/>
                      </a:lnTo>
                      <a:lnTo>
                        <a:pt x="1806" y="546"/>
                      </a:lnTo>
                      <a:lnTo>
                        <a:pt x="1836" y="576"/>
                      </a:lnTo>
                      <a:lnTo>
                        <a:pt x="1882" y="614"/>
                      </a:lnTo>
                      <a:lnTo>
                        <a:pt x="1894" y="616"/>
                      </a:lnTo>
                      <a:lnTo>
                        <a:pt x="1906" y="620"/>
                      </a:lnTo>
                      <a:lnTo>
                        <a:pt x="1918" y="628"/>
                      </a:lnTo>
                      <a:lnTo>
                        <a:pt x="1930" y="640"/>
                      </a:lnTo>
                      <a:lnTo>
                        <a:pt x="1938" y="672"/>
                      </a:lnTo>
                      <a:lnTo>
                        <a:pt x="1944" y="690"/>
                      </a:lnTo>
                      <a:lnTo>
                        <a:pt x="1952" y="710"/>
                      </a:lnTo>
                      <a:lnTo>
                        <a:pt x="1964" y="718"/>
                      </a:lnTo>
                      <a:lnTo>
                        <a:pt x="1968" y="724"/>
                      </a:lnTo>
                      <a:lnTo>
                        <a:pt x="1974" y="736"/>
                      </a:lnTo>
                      <a:lnTo>
                        <a:pt x="1972" y="766"/>
                      </a:lnTo>
                      <a:lnTo>
                        <a:pt x="1980" y="788"/>
                      </a:lnTo>
                      <a:lnTo>
                        <a:pt x="1968" y="796"/>
                      </a:lnTo>
                      <a:lnTo>
                        <a:pt x="1960" y="804"/>
                      </a:lnTo>
                      <a:lnTo>
                        <a:pt x="1956" y="814"/>
                      </a:lnTo>
                      <a:lnTo>
                        <a:pt x="1952" y="832"/>
                      </a:lnTo>
                      <a:lnTo>
                        <a:pt x="1952" y="864"/>
                      </a:lnTo>
                      <a:lnTo>
                        <a:pt x="1958" y="902"/>
                      </a:lnTo>
                      <a:lnTo>
                        <a:pt x="1952" y="906"/>
                      </a:lnTo>
                      <a:lnTo>
                        <a:pt x="1878" y="908"/>
                      </a:lnTo>
                      <a:lnTo>
                        <a:pt x="1844" y="914"/>
                      </a:lnTo>
                      <a:lnTo>
                        <a:pt x="1830" y="918"/>
                      </a:lnTo>
                      <a:lnTo>
                        <a:pt x="1818" y="922"/>
                      </a:lnTo>
                      <a:lnTo>
                        <a:pt x="1808" y="930"/>
                      </a:lnTo>
                      <a:lnTo>
                        <a:pt x="1798" y="940"/>
                      </a:lnTo>
                      <a:lnTo>
                        <a:pt x="1792" y="952"/>
                      </a:lnTo>
                      <a:lnTo>
                        <a:pt x="1786" y="968"/>
                      </a:lnTo>
                      <a:lnTo>
                        <a:pt x="1774" y="980"/>
                      </a:lnTo>
                      <a:lnTo>
                        <a:pt x="1766" y="990"/>
                      </a:lnTo>
                      <a:lnTo>
                        <a:pt x="1760" y="1002"/>
                      </a:lnTo>
                      <a:lnTo>
                        <a:pt x="1754" y="1018"/>
                      </a:lnTo>
                      <a:lnTo>
                        <a:pt x="1744" y="1024"/>
                      </a:lnTo>
                      <a:lnTo>
                        <a:pt x="1732" y="1028"/>
                      </a:lnTo>
                      <a:lnTo>
                        <a:pt x="1710" y="1032"/>
                      </a:lnTo>
                      <a:lnTo>
                        <a:pt x="1690" y="1034"/>
                      </a:lnTo>
                      <a:lnTo>
                        <a:pt x="1672" y="1034"/>
                      </a:lnTo>
                      <a:lnTo>
                        <a:pt x="1670" y="1044"/>
                      </a:lnTo>
                      <a:lnTo>
                        <a:pt x="1664" y="1056"/>
                      </a:lnTo>
                      <a:lnTo>
                        <a:pt x="1656" y="1066"/>
                      </a:lnTo>
                      <a:lnTo>
                        <a:pt x="1648" y="1074"/>
                      </a:lnTo>
                      <a:lnTo>
                        <a:pt x="1644" y="1082"/>
                      </a:lnTo>
                      <a:lnTo>
                        <a:pt x="1644" y="1090"/>
                      </a:lnTo>
                      <a:lnTo>
                        <a:pt x="1646" y="1106"/>
                      </a:lnTo>
                      <a:lnTo>
                        <a:pt x="1652" y="1124"/>
                      </a:lnTo>
                      <a:lnTo>
                        <a:pt x="1658" y="1146"/>
                      </a:lnTo>
                      <a:lnTo>
                        <a:pt x="1660" y="1170"/>
                      </a:lnTo>
                      <a:lnTo>
                        <a:pt x="1604" y="1182"/>
                      </a:lnTo>
                      <a:lnTo>
                        <a:pt x="1592" y="1188"/>
                      </a:lnTo>
                      <a:lnTo>
                        <a:pt x="1580" y="1194"/>
                      </a:lnTo>
                      <a:lnTo>
                        <a:pt x="1560" y="1206"/>
                      </a:lnTo>
                      <a:lnTo>
                        <a:pt x="1526" y="1214"/>
                      </a:lnTo>
                      <a:lnTo>
                        <a:pt x="1490" y="1220"/>
                      </a:lnTo>
                      <a:lnTo>
                        <a:pt x="1458" y="1224"/>
                      </a:lnTo>
                      <a:lnTo>
                        <a:pt x="1426" y="1224"/>
                      </a:lnTo>
                      <a:lnTo>
                        <a:pt x="1408" y="1228"/>
                      </a:lnTo>
                      <a:lnTo>
                        <a:pt x="1396" y="1236"/>
                      </a:lnTo>
                      <a:lnTo>
                        <a:pt x="1396" y="1244"/>
                      </a:lnTo>
                      <a:lnTo>
                        <a:pt x="1398" y="1250"/>
                      </a:lnTo>
                      <a:lnTo>
                        <a:pt x="1402" y="1258"/>
                      </a:lnTo>
                      <a:lnTo>
                        <a:pt x="1412" y="1272"/>
                      </a:lnTo>
                      <a:lnTo>
                        <a:pt x="1406" y="1280"/>
                      </a:lnTo>
                      <a:lnTo>
                        <a:pt x="1404" y="1288"/>
                      </a:lnTo>
                      <a:lnTo>
                        <a:pt x="1404" y="1294"/>
                      </a:lnTo>
                      <a:lnTo>
                        <a:pt x="1408" y="1302"/>
                      </a:lnTo>
                      <a:lnTo>
                        <a:pt x="1412" y="1308"/>
                      </a:lnTo>
                      <a:lnTo>
                        <a:pt x="1420" y="1314"/>
                      </a:lnTo>
                      <a:lnTo>
                        <a:pt x="1438" y="1328"/>
                      </a:lnTo>
                      <a:lnTo>
                        <a:pt x="1460" y="1360"/>
                      </a:lnTo>
                      <a:lnTo>
                        <a:pt x="1468" y="1364"/>
                      </a:lnTo>
                      <a:lnTo>
                        <a:pt x="1474" y="1370"/>
                      </a:lnTo>
                      <a:lnTo>
                        <a:pt x="1476" y="1374"/>
                      </a:lnTo>
                      <a:lnTo>
                        <a:pt x="1476" y="1380"/>
                      </a:lnTo>
                      <a:lnTo>
                        <a:pt x="1476" y="1396"/>
                      </a:lnTo>
                      <a:lnTo>
                        <a:pt x="1464" y="1408"/>
                      </a:lnTo>
                      <a:lnTo>
                        <a:pt x="1444" y="1418"/>
                      </a:lnTo>
                      <a:lnTo>
                        <a:pt x="1438" y="1422"/>
                      </a:lnTo>
                      <a:lnTo>
                        <a:pt x="1434" y="1426"/>
                      </a:lnTo>
                      <a:lnTo>
                        <a:pt x="1430" y="1432"/>
                      </a:lnTo>
                      <a:lnTo>
                        <a:pt x="1428" y="1438"/>
                      </a:lnTo>
                      <a:lnTo>
                        <a:pt x="1428" y="1460"/>
                      </a:lnTo>
                      <a:lnTo>
                        <a:pt x="1434" y="1466"/>
                      </a:lnTo>
                      <a:lnTo>
                        <a:pt x="1442" y="1476"/>
                      </a:lnTo>
                      <a:lnTo>
                        <a:pt x="1448" y="1488"/>
                      </a:lnTo>
                      <a:lnTo>
                        <a:pt x="1450" y="1496"/>
                      </a:lnTo>
                      <a:lnTo>
                        <a:pt x="1450" y="1504"/>
                      </a:lnTo>
                      <a:lnTo>
                        <a:pt x="1440" y="1510"/>
                      </a:lnTo>
                      <a:lnTo>
                        <a:pt x="1430" y="1512"/>
                      </a:lnTo>
                      <a:lnTo>
                        <a:pt x="1416" y="1516"/>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32" name="Freeform 33">
                  <a:extLst>
                    <a:ext uri="{FF2B5EF4-FFF2-40B4-BE49-F238E27FC236}">
                      <a16:creationId xmlns:a16="http://schemas.microsoft.com/office/drawing/2014/main" id="{43AED92E-AC57-403F-8850-C138EECB0DE4}"/>
                    </a:ext>
                  </a:extLst>
                </p:cNvPr>
                <p:cNvSpPr>
                  <a:spLocks/>
                </p:cNvSpPr>
                <p:nvPr/>
              </p:nvSpPr>
              <p:spPr bwMode="auto">
                <a:xfrm>
                  <a:off x="3713657" y="92075"/>
                  <a:ext cx="3463925" cy="2965450"/>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82" h="1868">
                      <a:moveTo>
                        <a:pt x="556" y="1868"/>
                      </a:moveTo>
                      <a:lnTo>
                        <a:pt x="556" y="1868"/>
                      </a:lnTo>
                      <a:lnTo>
                        <a:pt x="518" y="1832"/>
                      </a:lnTo>
                      <a:lnTo>
                        <a:pt x="498" y="1792"/>
                      </a:lnTo>
                      <a:lnTo>
                        <a:pt x="500" y="1764"/>
                      </a:lnTo>
                      <a:lnTo>
                        <a:pt x="502" y="1754"/>
                      </a:lnTo>
                      <a:lnTo>
                        <a:pt x="506" y="1744"/>
                      </a:lnTo>
                      <a:lnTo>
                        <a:pt x="512" y="1736"/>
                      </a:lnTo>
                      <a:lnTo>
                        <a:pt x="518" y="1728"/>
                      </a:lnTo>
                      <a:lnTo>
                        <a:pt x="528" y="1720"/>
                      </a:lnTo>
                      <a:lnTo>
                        <a:pt x="538" y="1714"/>
                      </a:lnTo>
                      <a:lnTo>
                        <a:pt x="556" y="1698"/>
                      </a:lnTo>
                      <a:lnTo>
                        <a:pt x="572" y="1674"/>
                      </a:lnTo>
                      <a:lnTo>
                        <a:pt x="570" y="1658"/>
                      </a:lnTo>
                      <a:lnTo>
                        <a:pt x="562" y="1646"/>
                      </a:lnTo>
                      <a:lnTo>
                        <a:pt x="556" y="1638"/>
                      </a:lnTo>
                      <a:lnTo>
                        <a:pt x="548" y="1634"/>
                      </a:lnTo>
                      <a:lnTo>
                        <a:pt x="542" y="1632"/>
                      </a:lnTo>
                      <a:lnTo>
                        <a:pt x="534" y="1630"/>
                      </a:lnTo>
                      <a:lnTo>
                        <a:pt x="526" y="1632"/>
                      </a:lnTo>
                      <a:lnTo>
                        <a:pt x="506" y="1638"/>
                      </a:lnTo>
                      <a:lnTo>
                        <a:pt x="482" y="1658"/>
                      </a:lnTo>
                      <a:lnTo>
                        <a:pt x="448" y="1674"/>
                      </a:lnTo>
                      <a:lnTo>
                        <a:pt x="442" y="1668"/>
                      </a:lnTo>
                      <a:lnTo>
                        <a:pt x="436" y="1664"/>
                      </a:lnTo>
                      <a:lnTo>
                        <a:pt x="426" y="1658"/>
                      </a:lnTo>
                      <a:lnTo>
                        <a:pt x="384" y="1658"/>
                      </a:lnTo>
                      <a:lnTo>
                        <a:pt x="370" y="1660"/>
                      </a:lnTo>
                      <a:lnTo>
                        <a:pt x="362" y="1664"/>
                      </a:lnTo>
                      <a:lnTo>
                        <a:pt x="356" y="1672"/>
                      </a:lnTo>
                      <a:lnTo>
                        <a:pt x="352" y="1682"/>
                      </a:lnTo>
                      <a:lnTo>
                        <a:pt x="350" y="1700"/>
                      </a:lnTo>
                      <a:lnTo>
                        <a:pt x="348" y="1722"/>
                      </a:lnTo>
                      <a:lnTo>
                        <a:pt x="342" y="1726"/>
                      </a:lnTo>
                      <a:lnTo>
                        <a:pt x="336" y="1726"/>
                      </a:lnTo>
                      <a:lnTo>
                        <a:pt x="330" y="1726"/>
                      </a:lnTo>
                      <a:lnTo>
                        <a:pt x="324" y="1724"/>
                      </a:lnTo>
                      <a:lnTo>
                        <a:pt x="314" y="1718"/>
                      </a:lnTo>
                      <a:lnTo>
                        <a:pt x="306" y="1716"/>
                      </a:lnTo>
                      <a:lnTo>
                        <a:pt x="286" y="1690"/>
                      </a:lnTo>
                      <a:lnTo>
                        <a:pt x="270" y="1674"/>
                      </a:lnTo>
                      <a:lnTo>
                        <a:pt x="262" y="1654"/>
                      </a:lnTo>
                      <a:lnTo>
                        <a:pt x="252" y="1638"/>
                      </a:lnTo>
                      <a:lnTo>
                        <a:pt x="248" y="1632"/>
                      </a:lnTo>
                      <a:lnTo>
                        <a:pt x="242" y="1626"/>
                      </a:lnTo>
                      <a:lnTo>
                        <a:pt x="234" y="1624"/>
                      </a:lnTo>
                      <a:lnTo>
                        <a:pt x="226" y="1620"/>
                      </a:lnTo>
                      <a:lnTo>
                        <a:pt x="190" y="1582"/>
                      </a:lnTo>
                      <a:lnTo>
                        <a:pt x="168" y="1576"/>
                      </a:lnTo>
                      <a:lnTo>
                        <a:pt x="170" y="1568"/>
                      </a:lnTo>
                      <a:lnTo>
                        <a:pt x="172" y="1560"/>
                      </a:lnTo>
                      <a:lnTo>
                        <a:pt x="178" y="1554"/>
                      </a:lnTo>
                      <a:lnTo>
                        <a:pt x="184" y="1548"/>
                      </a:lnTo>
                      <a:lnTo>
                        <a:pt x="198" y="1538"/>
                      </a:lnTo>
                      <a:lnTo>
                        <a:pt x="206" y="1532"/>
                      </a:lnTo>
                      <a:lnTo>
                        <a:pt x="212" y="1526"/>
                      </a:lnTo>
                      <a:lnTo>
                        <a:pt x="226" y="1496"/>
                      </a:lnTo>
                      <a:lnTo>
                        <a:pt x="226" y="1484"/>
                      </a:lnTo>
                      <a:lnTo>
                        <a:pt x="224" y="1474"/>
                      </a:lnTo>
                      <a:lnTo>
                        <a:pt x="220" y="1468"/>
                      </a:lnTo>
                      <a:lnTo>
                        <a:pt x="216" y="1464"/>
                      </a:lnTo>
                      <a:lnTo>
                        <a:pt x="182" y="1464"/>
                      </a:lnTo>
                      <a:lnTo>
                        <a:pt x="150" y="1468"/>
                      </a:lnTo>
                      <a:lnTo>
                        <a:pt x="120" y="1474"/>
                      </a:lnTo>
                      <a:lnTo>
                        <a:pt x="92" y="1484"/>
                      </a:lnTo>
                      <a:lnTo>
                        <a:pt x="84" y="1490"/>
                      </a:lnTo>
                      <a:lnTo>
                        <a:pt x="76" y="1492"/>
                      </a:lnTo>
                      <a:lnTo>
                        <a:pt x="70" y="1492"/>
                      </a:lnTo>
                      <a:lnTo>
                        <a:pt x="64" y="1492"/>
                      </a:lnTo>
                      <a:lnTo>
                        <a:pt x="66" y="1450"/>
                      </a:lnTo>
                      <a:lnTo>
                        <a:pt x="50" y="1428"/>
                      </a:lnTo>
                      <a:lnTo>
                        <a:pt x="14" y="1398"/>
                      </a:lnTo>
                      <a:lnTo>
                        <a:pt x="14" y="1386"/>
                      </a:lnTo>
                      <a:lnTo>
                        <a:pt x="18" y="1376"/>
                      </a:lnTo>
                      <a:lnTo>
                        <a:pt x="26" y="1358"/>
                      </a:lnTo>
                      <a:lnTo>
                        <a:pt x="24" y="1328"/>
                      </a:lnTo>
                      <a:lnTo>
                        <a:pt x="24" y="1316"/>
                      </a:lnTo>
                      <a:lnTo>
                        <a:pt x="20" y="1304"/>
                      </a:lnTo>
                      <a:lnTo>
                        <a:pt x="0" y="1278"/>
                      </a:lnTo>
                      <a:lnTo>
                        <a:pt x="0" y="1244"/>
                      </a:lnTo>
                      <a:lnTo>
                        <a:pt x="100" y="1268"/>
                      </a:lnTo>
                      <a:lnTo>
                        <a:pt x="274" y="1270"/>
                      </a:lnTo>
                      <a:lnTo>
                        <a:pt x="306" y="1278"/>
                      </a:lnTo>
                      <a:lnTo>
                        <a:pt x="326" y="1284"/>
                      </a:lnTo>
                      <a:lnTo>
                        <a:pt x="344" y="1290"/>
                      </a:lnTo>
                      <a:lnTo>
                        <a:pt x="400" y="1336"/>
                      </a:lnTo>
                      <a:lnTo>
                        <a:pt x="414" y="1342"/>
                      </a:lnTo>
                      <a:lnTo>
                        <a:pt x="466" y="1350"/>
                      </a:lnTo>
                      <a:lnTo>
                        <a:pt x="490" y="1366"/>
                      </a:lnTo>
                      <a:lnTo>
                        <a:pt x="556" y="1388"/>
                      </a:lnTo>
                      <a:lnTo>
                        <a:pt x="562" y="1392"/>
                      </a:lnTo>
                      <a:lnTo>
                        <a:pt x="568" y="1398"/>
                      </a:lnTo>
                      <a:lnTo>
                        <a:pt x="584" y="1412"/>
                      </a:lnTo>
                      <a:lnTo>
                        <a:pt x="594" y="1418"/>
                      </a:lnTo>
                      <a:lnTo>
                        <a:pt x="604" y="1420"/>
                      </a:lnTo>
                      <a:lnTo>
                        <a:pt x="614" y="1418"/>
                      </a:lnTo>
                      <a:lnTo>
                        <a:pt x="628" y="1412"/>
                      </a:lnTo>
                      <a:lnTo>
                        <a:pt x="632" y="1406"/>
                      </a:lnTo>
                      <a:lnTo>
                        <a:pt x="638" y="1400"/>
                      </a:lnTo>
                      <a:lnTo>
                        <a:pt x="650" y="1392"/>
                      </a:lnTo>
                      <a:lnTo>
                        <a:pt x="666" y="1386"/>
                      </a:lnTo>
                      <a:lnTo>
                        <a:pt x="680" y="1380"/>
                      </a:lnTo>
                      <a:lnTo>
                        <a:pt x="696" y="1368"/>
                      </a:lnTo>
                      <a:lnTo>
                        <a:pt x="708" y="1360"/>
                      </a:lnTo>
                      <a:lnTo>
                        <a:pt x="724" y="1354"/>
                      </a:lnTo>
                      <a:lnTo>
                        <a:pt x="746" y="1350"/>
                      </a:lnTo>
                      <a:lnTo>
                        <a:pt x="746" y="1346"/>
                      </a:lnTo>
                      <a:lnTo>
                        <a:pt x="750" y="1344"/>
                      </a:lnTo>
                      <a:lnTo>
                        <a:pt x="758" y="1340"/>
                      </a:lnTo>
                      <a:lnTo>
                        <a:pt x="768" y="1336"/>
                      </a:lnTo>
                      <a:lnTo>
                        <a:pt x="778" y="1332"/>
                      </a:lnTo>
                      <a:lnTo>
                        <a:pt x="784" y="1332"/>
                      </a:lnTo>
                      <a:lnTo>
                        <a:pt x="792" y="1328"/>
                      </a:lnTo>
                      <a:lnTo>
                        <a:pt x="806" y="1320"/>
                      </a:lnTo>
                      <a:lnTo>
                        <a:pt x="820" y="1310"/>
                      </a:lnTo>
                      <a:lnTo>
                        <a:pt x="828" y="1308"/>
                      </a:lnTo>
                      <a:lnTo>
                        <a:pt x="836" y="1306"/>
                      </a:lnTo>
                      <a:lnTo>
                        <a:pt x="848" y="1300"/>
                      </a:lnTo>
                      <a:lnTo>
                        <a:pt x="862" y="1296"/>
                      </a:lnTo>
                      <a:lnTo>
                        <a:pt x="876" y="1296"/>
                      </a:lnTo>
                      <a:lnTo>
                        <a:pt x="894" y="1296"/>
                      </a:lnTo>
                      <a:lnTo>
                        <a:pt x="918" y="1302"/>
                      </a:lnTo>
                      <a:lnTo>
                        <a:pt x="952" y="1306"/>
                      </a:lnTo>
                      <a:lnTo>
                        <a:pt x="970" y="1306"/>
                      </a:lnTo>
                      <a:lnTo>
                        <a:pt x="986" y="1306"/>
                      </a:lnTo>
                      <a:lnTo>
                        <a:pt x="1000" y="1302"/>
                      </a:lnTo>
                      <a:lnTo>
                        <a:pt x="1006" y="1300"/>
                      </a:lnTo>
                      <a:lnTo>
                        <a:pt x="1010" y="1296"/>
                      </a:lnTo>
                      <a:lnTo>
                        <a:pt x="1028" y="1294"/>
                      </a:lnTo>
                      <a:lnTo>
                        <a:pt x="1044" y="1286"/>
                      </a:lnTo>
                      <a:lnTo>
                        <a:pt x="1060" y="1278"/>
                      </a:lnTo>
                      <a:lnTo>
                        <a:pt x="1074" y="1266"/>
                      </a:lnTo>
                      <a:lnTo>
                        <a:pt x="1086" y="1254"/>
                      </a:lnTo>
                      <a:lnTo>
                        <a:pt x="1100" y="1240"/>
                      </a:lnTo>
                      <a:lnTo>
                        <a:pt x="1122" y="1212"/>
                      </a:lnTo>
                      <a:lnTo>
                        <a:pt x="1156" y="1182"/>
                      </a:lnTo>
                      <a:lnTo>
                        <a:pt x="1170" y="1170"/>
                      </a:lnTo>
                      <a:lnTo>
                        <a:pt x="1186" y="1158"/>
                      </a:lnTo>
                      <a:lnTo>
                        <a:pt x="1202" y="1150"/>
                      </a:lnTo>
                      <a:lnTo>
                        <a:pt x="1210" y="1146"/>
                      </a:lnTo>
                      <a:lnTo>
                        <a:pt x="1218" y="1138"/>
                      </a:lnTo>
                      <a:lnTo>
                        <a:pt x="1216" y="1112"/>
                      </a:lnTo>
                      <a:lnTo>
                        <a:pt x="1182" y="1080"/>
                      </a:lnTo>
                      <a:lnTo>
                        <a:pt x="1176" y="1058"/>
                      </a:lnTo>
                      <a:lnTo>
                        <a:pt x="1178" y="1032"/>
                      </a:lnTo>
                      <a:lnTo>
                        <a:pt x="1180" y="1020"/>
                      </a:lnTo>
                      <a:lnTo>
                        <a:pt x="1182" y="1010"/>
                      </a:lnTo>
                      <a:lnTo>
                        <a:pt x="1186" y="1002"/>
                      </a:lnTo>
                      <a:lnTo>
                        <a:pt x="1192" y="994"/>
                      </a:lnTo>
                      <a:lnTo>
                        <a:pt x="1200" y="986"/>
                      </a:lnTo>
                      <a:lnTo>
                        <a:pt x="1212" y="982"/>
                      </a:lnTo>
                      <a:lnTo>
                        <a:pt x="1214" y="978"/>
                      </a:lnTo>
                      <a:lnTo>
                        <a:pt x="1216" y="976"/>
                      </a:lnTo>
                      <a:lnTo>
                        <a:pt x="1220" y="978"/>
                      </a:lnTo>
                      <a:lnTo>
                        <a:pt x="1226" y="982"/>
                      </a:lnTo>
                      <a:lnTo>
                        <a:pt x="1260" y="1006"/>
                      </a:lnTo>
                      <a:lnTo>
                        <a:pt x="1286" y="1014"/>
                      </a:lnTo>
                      <a:lnTo>
                        <a:pt x="1314" y="1014"/>
                      </a:lnTo>
                      <a:lnTo>
                        <a:pt x="1326" y="1010"/>
                      </a:lnTo>
                      <a:lnTo>
                        <a:pt x="1336" y="1002"/>
                      </a:lnTo>
                      <a:lnTo>
                        <a:pt x="1348" y="992"/>
                      </a:lnTo>
                      <a:lnTo>
                        <a:pt x="1358" y="980"/>
                      </a:lnTo>
                      <a:lnTo>
                        <a:pt x="1380" y="956"/>
                      </a:lnTo>
                      <a:lnTo>
                        <a:pt x="1398" y="932"/>
                      </a:lnTo>
                      <a:lnTo>
                        <a:pt x="1404" y="928"/>
                      </a:lnTo>
                      <a:lnTo>
                        <a:pt x="1410" y="924"/>
                      </a:lnTo>
                      <a:lnTo>
                        <a:pt x="1416" y="924"/>
                      </a:lnTo>
                      <a:lnTo>
                        <a:pt x="1424" y="922"/>
                      </a:lnTo>
                      <a:lnTo>
                        <a:pt x="1438" y="924"/>
                      </a:lnTo>
                      <a:lnTo>
                        <a:pt x="1454" y="926"/>
                      </a:lnTo>
                      <a:lnTo>
                        <a:pt x="1464" y="918"/>
                      </a:lnTo>
                      <a:lnTo>
                        <a:pt x="1472" y="914"/>
                      </a:lnTo>
                      <a:lnTo>
                        <a:pt x="1492" y="906"/>
                      </a:lnTo>
                      <a:lnTo>
                        <a:pt x="1518" y="882"/>
                      </a:lnTo>
                      <a:lnTo>
                        <a:pt x="1522" y="880"/>
                      </a:lnTo>
                      <a:lnTo>
                        <a:pt x="1524" y="876"/>
                      </a:lnTo>
                      <a:lnTo>
                        <a:pt x="1530" y="866"/>
                      </a:lnTo>
                      <a:lnTo>
                        <a:pt x="1534" y="848"/>
                      </a:lnTo>
                      <a:lnTo>
                        <a:pt x="1540" y="832"/>
                      </a:lnTo>
                      <a:lnTo>
                        <a:pt x="1546" y="822"/>
                      </a:lnTo>
                      <a:lnTo>
                        <a:pt x="1554" y="816"/>
                      </a:lnTo>
                      <a:lnTo>
                        <a:pt x="1562" y="812"/>
                      </a:lnTo>
                      <a:lnTo>
                        <a:pt x="1580" y="806"/>
                      </a:lnTo>
                      <a:lnTo>
                        <a:pt x="1594" y="804"/>
                      </a:lnTo>
                      <a:lnTo>
                        <a:pt x="1610" y="798"/>
                      </a:lnTo>
                      <a:lnTo>
                        <a:pt x="1620" y="786"/>
                      </a:lnTo>
                      <a:lnTo>
                        <a:pt x="1632" y="776"/>
                      </a:lnTo>
                      <a:lnTo>
                        <a:pt x="1646" y="768"/>
                      </a:lnTo>
                      <a:lnTo>
                        <a:pt x="1660" y="760"/>
                      </a:lnTo>
                      <a:lnTo>
                        <a:pt x="1670" y="754"/>
                      </a:lnTo>
                      <a:lnTo>
                        <a:pt x="1680" y="752"/>
                      </a:lnTo>
                      <a:lnTo>
                        <a:pt x="1696" y="750"/>
                      </a:lnTo>
                      <a:lnTo>
                        <a:pt x="1712" y="750"/>
                      </a:lnTo>
                      <a:lnTo>
                        <a:pt x="1746" y="752"/>
                      </a:lnTo>
                      <a:lnTo>
                        <a:pt x="1776" y="756"/>
                      </a:lnTo>
                      <a:lnTo>
                        <a:pt x="1792" y="748"/>
                      </a:lnTo>
                      <a:lnTo>
                        <a:pt x="1798" y="740"/>
                      </a:lnTo>
                      <a:lnTo>
                        <a:pt x="1802" y="730"/>
                      </a:lnTo>
                      <a:lnTo>
                        <a:pt x="1804" y="720"/>
                      </a:lnTo>
                      <a:lnTo>
                        <a:pt x="1804" y="712"/>
                      </a:lnTo>
                      <a:lnTo>
                        <a:pt x="1802" y="702"/>
                      </a:lnTo>
                      <a:lnTo>
                        <a:pt x="1798" y="694"/>
                      </a:lnTo>
                      <a:lnTo>
                        <a:pt x="1790" y="680"/>
                      </a:lnTo>
                      <a:lnTo>
                        <a:pt x="1764" y="656"/>
                      </a:lnTo>
                      <a:lnTo>
                        <a:pt x="1718" y="628"/>
                      </a:lnTo>
                      <a:lnTo>
                        <a:pt x="1716" y="622"/>
                      </a:lnTo>
                      <a:lnTo>
                        <a:pt x="1712" y="614"/>
                      </a:lnTo>
                      <a:lnTo>
                        <a:pt x="1702" y="604"/>
                      </a:lnTo>
                      <a:lnTo>
                        <a:pt x="1688" y="590"/>
                      </a:lnTo>
                      <a:lnTo>
                        <a:pt x="1656" y="590"/>
                      </a:lnTo>
                      <a:lnTo>
                        <a:pt x="1640" y="608"/>
                      </a:lnTo>
                      <a:lnTo>
                        <a:pt x="1610" y="608"/>
                      </a:lnTo>
                      <a:lnTo>
                        <a:pt x="1604" y="644"/>
                      </a:lnTo>
                      <a:lnTo>
                        <a:pt x="1596" y="646"/>
                      </a:lnTo>
                      <a:lnTo>
                        <a:pt x="1586" y="646"/>
                      </a:lnTo>
                      <a:lnTo>
                        <a:pt x="1578" y="644"/>
                      </a:lnTo>
                      <a:lnTo>
                        <a:pt x="1570" y="642"/>
                      </a:lnTo>
                      <a:lnTo>
                        <a:pt x="1554" y="634"/>
                      </a:lnTo>
                      <a:lnTo>
                        <a:pt x="1544" y="630"/>
                      </a:lnTo>
                      <a:lnTo>
                        <a:pt x="1516" y="630"/>
                      </a:lnTo>
                      <a:lnTo>
                        <a:pt x="1504" y="634"/>
                      </a:lnTo>
                      <a:lnTo>
                        <a:pt x="1494" y="640"/>
                      </a:lnTo>
                      <a:lnTo>
                        <a:pt x="1476" y="654"/>
                      </a:lnTo>
                      <a:lnTo>
                        <a:pt x="1466" y="654"/>
                      </a:lnTo>
                      <a:lnTo>
                        <a:pt x="1456" y="650"/>
                      </a:lnTo>
                      <a:lnTo>
                        <a:pt x="1450" y="646"/>
                      </a:lnTo>
                      <a:lnTo>
                        <a:pt x="1446" y="640"/>
                      </a:lnTo>
                      <a:lnTo>
                        <a:pt x="1442" y="634"/>
                      </a:lnTo>
                      <a:lnTo>
                        <a:pt x="1440" y="628"/>
                      </a:lnTo>
                      <a:lnTo>
                        <a:pt x="1440" y="616"/>
                      </a:lnTo>
                      <a:lnTo>
                        <a:pt x="1470" y="588"/>
                      </a:lnTo>
                      <a:lnTo>
                        <a:pt x="1468" y="556"/>
                      </a:lnTo>
                      <a:lnTo>
                        <a:pt x="1470" y="544"/>
                      </a:lnTo>
                      <a:lnTo>
                        <a:pt x="1470" y="532"/>
                      </a:lnTo>
                      <a:lnTo>
                        <a:pt x="1480" y="512"/>
                      </a:lnTo>
                      <a:lnTo>
                        <a:pt x="1488" y="494"/>
                      </a:lnTo>
                      <a:lnTo>
                        <a:pt x="1488" y="472"/>
                      </a:lnTo>
                      <a:lnTo>
                        <a:pt x="1490" y="456"/>
                      </a:lnTo>
                      <a:lnTo>
                        <a:pt x="1494" y="440"/>
                      </a:lnTo>
                      <a:lnTo>
                        <a:pt x="1502" y="426"/>
                      </a:lnTo>
                      <a:lnTo>
                        <a:pt x="1522" y="426"/>
                      </a:lnTo>
                      <a:lnTo>
                        <a:pt x="1546" y="430"/>
                      </a:lnTo>
                      <a:lnTo>
                        <a:pt x="1574" y="432"/>
                      </a:lnTo>
                      <a:lnTo>
                        <a:pt x="1588" y="430"/>
                      </a:lnTo>
                      <a:lnTo>
                        <a:pt x="1602" y="428"/>
                      </a:lnTo>
                      <a:lnTo>
                        <a:pt x="1616" y="424"/>
                      </a:lnTo>
                      <a:lnTo>
                        <a:pt x="1628" y="416"/>
                      </a:lnTo>
                      <a:lnTo>
                        <a:pt x="1642" y="404"/>
                      </a:lnTo>
                      <a:lnTo>
                        <a:pt x="1658" y="390"/>
                      </a:lnTo>
                      <a:lnTo>
                        <a:pt x="1672" y="376"/>
                      </a:lnTo>
                      <a:lnTo>
                        <a:pt x="1684" y="362"/>
                      </a:lnTo>
                      <a:lnTo>
                        <a:pt x="1684" y="332"/>
                      </a:lnTo>
                      <a:lnTo>
                        <a:pt x="1686" y="296"/>
                      </a:lnTo>
                      <a:lnTo>
                        <a:pt x="1688" y="278"/>
                      </a:lnTo>
                      <a:lnTo>
                        <a:pt x="1692" y="262"/>
                      </a:lnTo>
                      <a:lnTo>
                        <a:pt x="1698" y="250"/>
                      </a:lnTo>
                      <a:lnTo>
                        <a:pt x="1702" y="246"/>
                      </a:lnTo>
                      <a:lnTo>
                        <a:pt x="1708" y="242"/>
                      </a:lnTo>
                      <a:lnTo>
                        <a:pt x="1714" y="232"/>
                      </a:lnTo>
                      <a:lnTo>
                        <a:pt x="1720" y="220"/>
                      </a:lnTo>
                      <a:lnTo>
                        <a:pt x="1724" y="198"/>
                      </a:lnTo>
                      <a:lnTo>
                        <a:pt x="1730" y="176"/>
                      </a:lnTo>
                      <a:lnTo>
                        <a:pt x="1736" y="166"/>
                      </a:lnTo>
                      <a:lnTo>
                        <a:pt x="1742" y="158"/>
                      </a:lnTo>
                      <a:lnTo>
                        <a:pt x="1742" y="116"/>
                      </a:lnTo>
                      <a:lnTo>
                        <a:pt x="1738" y="108"/>
                      </a:lnTo>
                      <a:lnTo>
                        <a:pt x="1716" y="82"/>
                      </a:lnTo>
                      <a:lnTo>
                        <a:pt x="1696" y="72"/>
                      </a:lnTo>
                      <a:lnTo>
                        <a:pt x="1696" y="62"/>
                      </a:lnTo>
                      <a:lnTo>
                        <a:pt x="1698" y="54"/>
                      </a:lnTo>
                      <a:lnTo>
                        <a:pt x="1702" y="46"/>
                      </a:lnTo>
                      <a:lnTo>
                        <a:pt x="1706" y="40"/>
                      </a:lnTo>
                      <a:lnTo>
                        <a:pt x="1712" y="34"/>
                      </a:lnTo>
                      <a:lnTo>
                        <a:pt x="1720" y="28"/>
                      </a:lnTo>
                      <a:lnTo>
                        <a:pt x="1736" y="20"/>
                      </a:lnTo>
                      <a:lnTo>
                        <a:pt x="1744" y="20"/>
                      </a:lnTo>
                      <a:lnTo>
                        <a:pt x="1750" y="16"/>
                      </a:lnTo>
                      <a:lnTo>
                        <a:pt x="1764" y="10"/>
                      </a:lnTo>
                      <a:lnTo>
                        <a:pt x="1778" y="4"/>
                      </a:lnTo>
                      <a:lnTo>
                        <a:pt x="1784" y="2"/>
                      </a:lnTo>
                      <a:lnTo>
                        <a:pt x="1794" y="0"/>
                      </a:lnTo>
                      <a:lnTo>
                        <a:pt x="1794" y="6"/>
                      </a:lnTo>
                      <a:lnTo>
                        <a:pt x="1796" y="8"/>
                      </a:lnTo>
                      <a:lnTo>
                        <a:pt x="1804" y="16"/>
                      </a:lnTo>
                      <a:lnTo>
                        <a:pt x="1800" y="42"/>
                      </a:lnTo>
                      <a:lnTo>
                        <a:pt x="1792" y="52"/>
                      </a:lnTo>
                      <a:lnTo>
                        <a:pt x="1786" y="58"/>
                      </a:lnTo>
                      <a:lnTo>
                        <a:pt x="1782" y="66"/>
                      </a:lnTo>
                      <a:lnTo>
                        <a:pt x="1780" y="78"/>
                      </a:lnTo>
                      <a:lnTo>
                        <a:pt x="1804" y="96"/>
                      </a:lnTo>
                      <a:lnTo>
                        <a:pt x="1810" y="104"/>
                      </a:lnTo>
                      <a:lnTo>
                        <a:pt x="1816" y="110"/>
                      </a:lnTo>
                      <a:lnTo>
                        <a:pt x="1826" y="114"/>
                      </a:lnTo>
                      <a:lnTo>
                        <a:pt x="1842" y="116"/>
                      </a:lnTo>
                      <a:lnTo>
                        <a:pt x="1848" y="80"/>
                      </a:lnTo>
                      <a:lnTo>
                        <a:pt x="1856" y="80"/>
                      </a:lnTo>
                      <a:lnTo>
                        <a:pt x="1866" y="80"/>
                      </a:lnTo>
                      <a:lnTo>
                        <a:pt x="1878" y="84"/>
                      </a:lnTo>
                      <a:lnTo>
                        <a:pt x="1892" y="92"/>
                      </a:lnTo>
                      <a:lnTo>
                        <a:pt x="1900" y="104"/>
                      </a:lnTo>
                      <a:lnTo>
                        <a:pt x="1904" y="122"/>
                      </a:lnTo>
                      <a:lnTo>
                        <a:pt x="1908" y="140"/>
                      </a:lnTo>
                      <a:lnTo>
                        <a:pt x="1914" y="160"/>
                      </a:lnTo>
                      <a:lnTo>
                        <a:pt x="1920" y="168"/>
                      </a:lnTo>
                      <a:lnTo>
                        <a:pt x="1926" y="178"/>
                      </a:lnTo>
                      <a:lnTo>
                        <a:pt x="1938" y="184"/>
                      </a:lnTo>
                      <a:lnTo>
                        <a:pt x="1968" y="182"/>
                      </a:lnTo>
                      <a:lnTo>
                        <a:pt x="1978" y="178"/>
                      </a:lnTo>
                      <a:lnTo>
                        <a:pt x="1988" y="174"/>
                      </a:lnTo>
                      <a:lnTo>
                        <a:pt x="2010" y="172"/>
                      </a:lnTo>
                      <a:lnTo>
                        <a:pt x="2022" y="168"/>
                      </a:lnTo>
                      <a:lnTo>
                        <a:pt x="2032" y="166"/>
                      </a:lnTo>
                      <a:lnTo>
                        <a:pt x="2042" y="160"/>
                      </a:lnTo>
                      <a:lnTo>
                        <a:pt x="2052" y="152"/>
                      </a:lnTo>
                      <a:lnTo>
                        <a:pt x="2060" y="138"/>
                      </a:lnTo>
                      <a:lnTo>
                        <a:pt x="2068" y="128"/>
                      </a:lnTo>
                      <a:lnTo>
                        <a:pt x="2076" y="122"/>
                      </a:lnTo>
                      <a:lnTo>
                        <a:pt x="2084" y="118"/>
                      </a:lnTo>
                      <a:lnTo>
                        <a:pt x="2094" y="120"/>
                      </a:lnTo>
                      <a:lnTo>
                        <a:pt x="2104" y="124"/>
                      </a:lnTo>
                      <a:lnTo>
                        <a:pt x="2114" y="132"/>
                      </a:lnTo>
                      <a:lnTo>
                        <a:pt x="2126" y="146"/>
                      </a:lnTo>
                      <a:lnTo>
                        <a:pt x="2146" y="200"/>
                      </a:lnTo>
                      <a:lnTo>
                        <a:pt x="2142" y="220"/>
                      </a:lnTo>
                      <a:lnTo>
                        <a:pt x="2136" y="246"/>
                      </a:lnTo>
                      <a:lnTo>
                        <a:pt x="2128" y="274"/>
                      </a:lnTo>
                      <a:lnTo>
                        <a:pt x="2118" y="296"/>
                      </a:lnTo>
                      <a:lnTo>
                        <a:pt x="2118" y="320"/>
                      </a:lnTo>
                      <a:lnTo>
                        <a:pt x="2142" y="366"/>
                      </a:lnTo>
                      <a:lnTo>
                        <a:pt x="2140" y="374"/>
                      </a:lnTo>
                      <a:lnTo>
                        <a:pt x="2138" y="384"/>
                      </a:lnTo>
                      <a:lnTo>
                        <a:pt x="2130" y="406"/>
                      </a:lnTo>
                      <a:lnTo>
                        <a:pt x="2128" y="418"/>
                      </a:lnTo>
                      <a:lnTo>
                        <a:pt x="2130" y="428"/>
                      </a:lnTo>
                      <a:lnTo>
                        <a:pt x="2136" y="440"/>
                      </a:lnTo>
                      <a:lnTo>
                        <a:pt x="2140" y="444"/>
                      </a:lnTo>
                      <a:lnTo>
                        <a:pt x="2148" y="450"/>
                      </a:lnTo>
                      <a:lnTo>
                        <a:pt x="2150" y="462"/>
                      </a:lnTo>
                      <a:lnTo>
                        <a:pt x="2150" y="476"/>
                      </a:lnTo>
                      <a:lnTo>
                        <a:pt x="2148" y="510"/>
                      </a:lnTo>
                      <a:lnTo>
                        <a:pt x="2126" y="514"/>
                      </a:lnTo>
                      <a:lnTo>
                        <a:pt x="2122" y="508"/>
                      </a:lnTo>
                      <a:lnTo>
                        <a:pt x="2118" y="502"/>
                      </a:lnTo>
                      <a:lnTo>
                        <a:pt x="2116" y="492"/>
                      </a:lnTo>
                      <a:lnTo>
                        <a:pt x="2118" y="476"/>
                      </a:lnTo>
                      <a:lnTo>
                        <a:pt x="2114" y="466"/>
                      </a:lnTo>
                      <a:lnTo>
                        <a:pt x="2108" y="458"/>
                      </a:lnTo>
                      <a:lnTo>
                        <a:pt x="2094" y="460"/>
                      </a:lnTo>
                      <a:lnTo>
                        <a:pt x="2086" y="462"/>
                      </a:lnTo>
                      <a:lnTo>
                        <a:pt x="2084" y="466"/>
                      </a:lnTo>
                      <a:lnTo>
                        <a:pt x="2082" y="470"/>
                      </a:lnTo>
                      <a:lnTo>
                        <a:pt x="2084" y="484"/>
                      </a:lnTo>
                      <a:lnTo>
                        <a:pt x="2082" y="492"/>
                      </a:lnTo>
                      <a:lnTo>
                        <a:pt x="2078" y="500"/>
                      </a:lnTo>
                      <a:lnTo>
                        <a:pt x="2064" y="514"/>
                      </a:lnTo>
                      <a:lnTo>
                        <a:pt x="2054" y="528"/>
                      </a:lnTo>
                      <a:lnTo>
                        <a:pt x="2046" y="544"/>
                      </a:lnTo>
                      <a:lnTo>
                        <a:pt x="2042" y="564"/>
                      </a:lnTo>
                      <a:lnTo>
                        <a:pt x="2034" y="576"/>
                      </a:lnTo>
                      <a:lnTo>
                        <a:pt x="2024" y="586"/>
                      </a:lnTo>
                      <a:lnTo>
                        <a:pt x="2012" y="598"/>
                      </a:lnTo>
                      <a:lnTo>
                        <a:pt x="2002" y="606"/>
                      </a:lnTo>
                      <a:lnTo>
                        <a:pt x="2000" y="642"/>
                      </a:lnTo>
                      <a:lnTo>
                        <a:pt x="2008" y="654"/>
                      </a:lnTo>
                      <a:lnTo>
                        <a:pt x="2020" y="674"/>
                      </a:lnTo>
                      <a:lnTo>
                        <a:pt x="2054" y="694"/>
                      </a:lnTo>
                      <a:lnTo>
                        <a:pt x="2078" y="692"/>
                      </a:lnTo>
                      <a:lnTo>
                        <a:pt x="2094" y="668"/>
                      </a:lnTo>
                      <a:lnTo>
                        <a:pt x="2100" y="680"/>
                      </a:lnTo>
                      <a:lnTo>
                        <a:pt x="2104" y="690"/>
                      </a:lnTo>
                      <a:lnTo>
                        <a:pt x="2106" y="702"/>
                      </a:lnTo>
                      <a:lnTo>
                        <a:pt x="2086" y="708"/>
                      </a:lnTo>
                      <a:lnTo>
                        <a:pt x="2068" y="716"/>
                      </a:lnTo>
                      <a:lnTo>
                        <a:pt x="2068" y="724"/>
                      </a:lnTo>
                      <a:lnTo>
                        <a:pt x="2070" y="732"/>
                      </a:lnTo>
                      <a:lnTo>
                        <a:pt x="2070" y="738"/>
                      </a:lnTo>
                      <a:lnTo>
                        <a:pt x="2074" y="742"/>
                      </a:lnTo>
                      <a:lnTo>
                        <a:pt x="2078" y="748"/>
                      </a:lnTo>
                      <a:lnTo>
                        <a:pt x="2084" y="750"/>
                      </a:lnTo>
                      <a:lnTo>
                        <a:pt x="2064" y="778"/>
                      </a:lnTo>
                      <a:lnTo>
                        <a:pt x="2052" y="790"/>
                      </a:lnTo>
                      <a:lnTo>
                        <a:pt x="2040" y="800"/>
                      </a:lnTo>
                      <a:lnTo>
                        <a:pt x="2026" y="796"/>
                      </a:lnTo>
                      <a:lnTo>
                        <a:pt x="1986" y="770"/>
                      </a:lnTo>
                      <a:lnTo>
                        <a:pt x="1968" y="770"/>
                      </a:lnTo>
                      <a:lnTo>
                        <a:pt x="1960" y="780"/>
                      </a:lnTo>
                      <a:lnTo>
                        <a:pt x="1958" y="786"/>
                      </a:lnTo>
                      <a:lnTo>
                        <a:pt x="1956" y="792"/>
                      </a:lnTo>
                      <a:lnTo>
                        <a:pt x="1958" y="818"/>
                      </a:lnTo>
                      <a:lnTo>
                        <a:pt x="1962" y="824"/>
                      </a:lnTo>
                      <a:lnTo>
                        <a:pt x="1968" y="828"/>
                      </a:lnTo>
                      <a:lnTo>
                        <a:pt x="1982" y="838"/>
                      </a:lnTo>
                      <a:lnTo>
                        <a:pt x="2000" y="852"/>
                      </a:lnTo>
                      <a:lnTo>
                        <a:pt x="2008" y="860"/>
                      </a:lnTo>
                      <a:lnTo>
                        <a:pt x="2016" y="870"/>
                      </a:lnTo>
                      <a:lnTo>
                        <a:pt x="2016" y="908"/>
                      </a:lnTo>
                      <a:lnTo>
                        <a:pt x="2024" y="920"/>
                      </a:lnTo>
                      <a:lnTo>
                        <a:pt x="2032" y="938"/>
                      </a:lnTo>
                      <a:lnTo>
                        <a:pt x="2046" y="976"/>
                      </a:lnTo>
                      <a:lnTo>
                        <a:pt x="2054" y="986"/>
                      </a:lnTo>
                      <a:lnTo>
                        <a:pt x="2070" y="986"/>
                      </a:lnTo>
                      <a:lnTo>
                        <a:pt x="2084" y="958"/>
                      </a:lnTo>
                      <a:lnTo>
                        <a:pt x="2110" y="940"/>
                      </a:lnTo>
                      <a:lnTo>
                        <a:pt x="2124" y="962"/>
                      </a:lnTo>
                      <a:lnTo>
                        <a:pt x="2134" y="976"/>
                      </a:lnTo>
                      <a:lnTo>
                        <a:pt x="2142" y="994"/>
                      </a:lnTo>
                      <a:lnTo>
                        <a:pt x="2144" y="1010"/>
                      </a:lnTo>
                      <a:lnTo>
                        <a:pt x="2150" y="1026"/>
                      </a:lnTo>
                      <a:lnTo>
                        <a:pt x="2154" y="1034"/>
                      </a:lnTo>
                      <a:lnTo>
                        <a:pt x="2160" y="1040"/>
                      </a:lnTo>
                      <a:lnTo>
                        <a:pt x="2168" y="1048"/>
                      </a:lnTo>
                      <a:lnTo>
                        <a:pt x="2178" y="1054"/>
                      </a:lnTo>
                      <a:lnTo>
                        <a:pt x="2182" y="1062"/>
                      </a:lnTo>
                      <a:lnTo>
                        <a:pt x="2180" y="1074"/>
                      </a:lnTo>
                      <a:lnTo>
                        <a:pt x="2180" y="1088"/>
                      </a:lnTo>
                      <a:lnTo>
                        <a:pt x="2180" y="1120"/>
                      </a:lnTo>
                      <a:lnTo>
                        <a:pt x="2168" y="1132"/>
                      </a:lnTo>
                      <a:lnTo>
                        <a:pt x="2156" y="1130"/>
                      </a:lnTo>
                      <a:lnTo>
                        <a:pt x="2150" y="1126"/>
                      </a:lnTo>
                      <a:lnTo>
                        <a:pt x="2138" y="1120"/>
                      </a:lnTo>
                      <a:lnTo>
                        <a:pt x="2108" y="1122"/>
                      </a:lnTo>
                      <a:lnTo>
                        <a:pt x="2096" y="1124"/>
                      </a:lnTo>
                      <a:lnTo>
                        <a:pt x="2088" y="1128"/>
                      </a:lnTo>
                      <a:lnTo>
                        <a:pt x="2080" y="1134"/>
                      </a:lnTo>
                      <a:lnTo>
                        <a:pt x="2074" y="1140"/>
                      </a:lnTo>
                      <a:lnTo>
                        <a:pt x="2062" y="1162"/>
                      </a:lnTo>
                      <a:lnTo>
                        <a:pt x="2058" y="1166"/>
                      </a:lnTo>
                      <a:lnTo>
                        <a:pt x="2054" y="1170"/>
                      </a:lnTo>
                      <a:lnTo>
                        <a:pt x="2052" y="1176"/>
                      </a:lnTo>
                      <a:lnTo>
                        <a:pt x="2046" y="1182"/>
                      </a:lnTo>
                      <a:lnTo>
                        <a:pt x="2028" y="1196"/>
                      </a:lnTo>
                      <a:lnTo>
                        <a:pt x="1994" y="1218"/>
                      </a:lnTo>
                      <a:lnTo>
                        <a:pt x="1988" y="1228"/>
                      </a:lnTo>
                      <a:lnTo>
                        <a:pt x="1974" y="1238"/>
                      </a:lnTo>
                      <a:lnTo>
                        <a:pt x="1948" y="1256"/>
                      </a:lnTo>
                      <a:lnTo>
                        <a:pt x="1938" y="1268"/>
                      </a:lnTo>
                      <a:lnTo>
                        <a:pt x="1920" y="1272"/>
                      </a:lnTo>
                      <a:lnTo>
                        <a:pt x="1902" y="1254"/>
                      </a:lnTo>
                      <a:lnTo>
                        <a:pt x="1894" y="1236"/>
                      </a:lnTo>
                      <a:lnTo>
                        <a:pt x="1890" y="1230"/>
                      </a:lnTo>
                      <a:lnTo>
                        <a:pt x="1884" y="1226"/>
                      </a:lnTo>
                      <a:lnTo>
                        <a:pt x="1880" y="1222"/>
                      </a:lnTo>
                      <a:lnTo>
                        <a:pt x="1874" y="1222"/>
                      </a:lnTo>
                      <a:lnTo>
                        <a:pt x="1860" y="1220"/>
                      </a:lnTo>
                      <a:lnTo>
                        <a:pt x="1856" y="1228"/>
                      </a:lnTo>
                      <a:lnTo>
                        <a:pt x="1854" y="1238"/>
                      </a:lnTo>
                      <a:lnTo>
                        <a:pt x="1852" y="1248"/>
                      </a:lnTo>
                      <a:lnTo>
                        <a:pt x="1850" y="1260"/>
                      </a:lnTo>
                      <a:lnTo>
                        <a:pt x="1852" y="1270"/>
                      </a:lnTo>
                      <a:lnTo>
                        <a:pt x="1854" y="1282"/>
                      </a:lnTo>
                      <a:lnTo>
                        <a:pt x="1860" y="1292"/>
                      </a:lnTo>
                      <a:lnTo>
                        <a:pt x="1868" y="1302"/>
                      </a:lnTo>
                      <a:lnTo>
                        <a:pt x="1872" y="1344"/>
                      </a:lnTo>
                      <a:lnTo>
                        <a:pt x="1846" y="1346"/>
                      </a:lnTo>
                      <a:lnTo>
                        <a:pt x="1824" y="1348"/>
                      </a:lnTo>
                      <a:lnTo>
                        <a:pt x="1812" y="1346"/>
                      </a:lnTo>
                      <a:lnTo>
                        <a:pt x="1802" y="1344"/>
                      </a:lnTo>
                      <a:lnTo>
                        <a:pt x="1794" y="1342"/>
                      </a:lnTo>
                      <a:lnTo>
                        <a:pt x="1786" y="1338"/>
                      </a:lnTo>
                      <a:lnTo>
                        <a:pt x="1782" y="1316"/>
                      </a:lnTo>
                      <a:lnTo>
                        <a:pt x="1776" y="1302"/>
                      </a:lnTo>
                      <a:lnTo>
                        <a:pt x="1768" y="1292"/>
                      </a:lnTo>
                      <a:lnTo>
                        <a:pt x="1758" y="1280"/>
                      </a:lnTo>
                      <a:lnTo>
                        <a:pt x="1732" y="1222"/>
                      </a:lnTo>
                      <a:lnTo>
                        <a:pt x="1720" y="1210"/>
                      </a:lnTo>
                      <a:lnTo>
                        <a:pt x="1712" y="1206"/>
                      </a:lnTo>
                      <a:lnTo>
                        <a:pt x="1706" y="1206"/>
                      </a:lnTo>
                      <a:lnTo>
                        <a:pt x="1696" y="1206"/>
                      </a:lnTo>
                      <a:lnTo>
                        <a:pt x="1684" y="1216"/>
                      </a:lnTo>
                      <a:lnTo>
                        <a:pt x="1670" y="1226"/>
                      </a:lnTo>
                      <a:lnTo>
                        <a:pt x="1658" y="1234"/>
                      </a:lnTo>
                      <a:lnTo>
                        <a:pt x="1646" y="1244"/>
                      </a:lnTo>
                      <a:lnTo>
                        <a:pt x="1642" y="1256"/>
                      </a:lnTo>
                      <a:lnTo>
                        <a:pt x="1640" y="1270"/>
                      </a:lnTo>
                      <a:lnTo>
                        <a:pt x="1640" y="1288"/>
                      </a:lnTo>
                      <a:lnTo>
                        <a:pt x="1644" y="1306"/>
                      </a:lnTo>
                      <a:lnTo>
                        <a:pt x="1580" y="1312"/>
                      </a:lnTo>
                      <a:lnTo>
                        <a:pt x="1524" y="1346"/>
                      </a:lnTo>
                      <a:lnTo>
                        <a:pt x="1516" y="1362"/>
                      </a:lnTo>
                      <a:lnTo>
                        <a:pt x="1510" y="1368"/>
                      </a:lnTo>
                      <a:lnTo>
                        <a:pt x="1508" y="1370"/>
                      </a:lnTo>
                      <a:lnTo>
                        <a:pt x="1504" y="1370"/>
                      </a:lnTo>
                      <a:lnTo>
                        <a:pt x="1492" y="1362"/>
                      </a:lnTo>
                      <a:lnTo>
                        <a:pt x="1486" y="1356"/>
                      </a:lnTo>
                      <a:lnTo>
                        <a:pt x="1484" y="1348"/>
                      </a:lnTo>
                      <a:lnTo>
                        <a:pt x="1482" y="1342"/>
                      </a:lnTo>
                      <a:lnTo>
                        <a:pt x="1494" y="1334"/>
                      </a:lnTo>
                      <a:lnTo>
                        <a:pt x="1492" y="1322"/>
                      </a:lnTo>
                      <a:lnTo>
                        <a:pt x="1490" y="1312"/>
                      </a:lnTo>
                      <a:lnTo>
                        <a:pt x="1486" y="1304"/>
                      </a:lnTo>
                      <a:lnTo>
                        <a:pt x="1480" y="1298"/>
                      </a:lnTo>
                      <a:lnTo>
                        <a:pt x="1474" y="1292"/>
                      </a:lnTo>
                      <a:lnTo>
                        <a:pt x="1466" y="1288"/>
                      </a:lnTo>
                      <a:lnTo>
                        <a:pt x="1458" y="1286"/>
                      </a:lnTo>
                      <a:lnTo>
                        <a:pt x="1450" y="1286"/>
                      </a:lnTo>
                      <a:lnTo>
                        <a:pt x="1440" y="1290"/>
                      </a:lnTo>
                      <a:lnTo>
                        <a:pt x="1434" y="1296"/>
                      </a:lnTo>
                      <a:lnTo>
                        <a:pt x="1428" y="1302"/>
                      </a:lnTo>
                      <a:lnTo>
                        <a:pt x="1424" y="1310"/>
                      </a:lnTo>
                      <a:lnTo>
                        <a:pt x="1424" y="1318"/>
                      </a:lnTo>
                      <a:lnTo>
                        <a:pt x="1424" y="1328"/>
                      </a:lnTo>
                      <a:lnTo>
                        <a:pt x="1428" y="1352"/>
                      </a:lnTo>
                      <a:lnTo>
                        <a:pt x="1408" y="1356"/>
                      </a:lnTo>
                      <a:lnTo>
                        <a:pt x="1404" y="1362"/>
                      </a:lnTo>
                      <a:lnTo>
                        <a:pt x="1402" y="1370"/>
                      </a:lnTo>
                      <a:lnTo>
                        <a:pt x="1392" y="1374"/>
                      </a:lnTo>
                      <a:lnTo>
                        <a:pt x="1392" y="1430"/>
                      </a:lnTo>
                      <a:lnTo>
                        <a:pt x="1412" y="1454"/>
                      </a:lnTo>
                      <a:lnTo>
                        <a:pt x="1412" y="1472"/>
                      </a:lnTo>
                      <a:lnTo>
                        <a:pt x="1402" y="1490"/>
                      </a:lnTo>
                      <a:lnTo>
                        <a:pt x="1380" y="1504"/>
                      </a:lnTo>
                      <a:lnTo>
                        <a:pt x="1356" y="1510"/>
                      </a:lnTo>
                      <a:lnTo>
                        <a:pt x="1336" y="1514"/>
                      </a:lnTo>
                      <a:lnTo>
                        <a:pt x="1314" y="1514"/>
                      </a:lnTo>
                      <a:lnTo>
                        <a:pt x="1298" y="1516"/>
                      </a:lnTo>
                      <a:lnTo>
                        <a:pt x="1288" y="1520"/>
                      </a:lnTo>
                      <a:lnTo>
                        <a:pt x="1280" y="1526"/>
                      </a:lnTo>
                      <a:lnTo>
                        <a:pt x="1270" y="1534"/>
                      </a:lnTo>
                      <a:lnTo>
                        <a:pt x="1256" y="1546"/>
                      </a:lnTo>
                      <a:lnTo>
                        <a:pt x="1244" y="1566"/>
                      </a:lnTo>
                      <a:lnTo>
                        <a:pt x="1228" y="1586"/>
                      </a:lnTo>
                      <a:lnTo>
                        <a:pt x="1192" y="1626"/>
                      </a:lnTo>
                      <a:lnTo>
                        <a:pt x="1168" y="1610"/>
                      </a:lnTo>
                      <a:lnTo>
                        <a:pt x="1140" y="1612"/>
                      </a:lnTo>
                      <a:lnTo>
                        <a:pt x="1136" y="1626"/>
                      </a:lnTo>
                      <a:lnTo>
                        <a:pt x="1132" y="1632"/>
                      </a:lnTo>
                      <a:lnTo>
                        <a:pt x="1128" y="1636"/>
                      </a:lnTo>
                      <a:lnTo>
                        <a:pt x="1124" y="1630"/>
                      </a:lnTo>
                      <a:lnTo>
                        <a:pt x="1118" y="1626"/>
                      </a:lnTo>
                      <a:lnTo>
                        <a:pt x="1108" y="1622"/>
                      </a:lnTo>
                      <a:lnTo>
                        <a:pt x="1100" y="1622"/>
                      </a:lnTo>
                      <a:lnTo>
                        <a:pt x="1092" y="1622"/>
                      </a:lnTo>
                      <a:lnTo>
                        <a:pt x="1088" y="1632"/>
                      </a:lnTo>
                      <a:lnTo>
                        <a:pt x="1082" y="1640"/>
                      </a:lnTo>
                      <a:lnTo>
                        <a:pt x="1076" y="1650"/>
                      </a:lnTo>
                      <a:lnTo>
                        <a:pt x="1066" y="1658"/>
                      </a:lnTo>
                      <a:lnTo>
                        <a:pt x="1056" y="1664"/>
                      </a:lnTo>
                      <a:lnTo>
                        <a:pt x="1046" y="1674"/>
                      </a:lnTo>
                      <a:lnTo>
                        <a:pt x="1038" y="1684"/>
                      </a:lnTo>
                      <a:lnTo>
                        <a:pt x="1030" y="1696"/>
                      </a:lnTo>
                      <a:lnTo>
                        <a:pt x="1014" y="1718"/>
                      </a:lnTo>
                      <a:lnTo>
                        <a:pt x="1004" y="1728"/>
                      </a:lnTo>
                      <a:lnTo>
                        <a:pt x="994" y="1736"/>
                      </a:lnTo>
                      <a:lnTo>
                        <a:pt x="990" y="1748"/>
                      </a:lnTo>
                      <a:lnTo>
                        <a:pt x="988" y="1760"/>
                      </a:lnTo>
                      <a:lnTo>
                        <a:pt x="988" y="1790"/>
                      </a:lnTo>
                      <a:lnTo>
                        <a:pt x="988" y="1798"/>
                      </a:lnTo>
                      <a:lnTo>
                        <a:pt x="988" y="1812"/>
                      </a:lnTo>
                      <a:lnTo>
                        <a:pt x="982" y="1836"/>
                      </a:lnTo>
                      <a:lnTo>
                        <a:pt x="976" y="1840"/>
                      </a:lnTo>
                      <a:lnTo>
                        <a:pt x="946" y="1838"/>
                      </a:lnTo>
                      <a:lnTo>
                        <a:pt x="920" y="1834"/>
                      </a:lnTo>
                      <a:lnTo>
                        <a:pt x="870" y="1826"/>
                      </a:lnTo>
                      <a:lnTo>
                        <a:pt x="838" y="1810"/>
                      </a:lnTo>
                      <a:lnTo>
                        <a:pt x="820" y="1790"/>
                      </a:lnTo>
                      <a:lnTo>
                        <a:pt x="784" y="1782"/>
                      </a:lnTo>
                      <a:lnTo>
                        <a:pt x="784" y="1752"/>
                      </a:lnTo>
                      <a:lnTo>
                        <a:pt x="796" y="1734"/>
                      </a:lnTo>
                      <a:lnTo>
                        <a:pt x="808" y="1716"/>
                      </a:lnTo>
                      <a:lnTo>
                        <a:pt x="816" y="1696"/>
                      </a:lnTo>
                      <a:lnTo>
                        <a:pt x="818" y="1686"/>
                      </a:lnTo>
                      <a:lnTo>
                        <a:pt x="818" y="1676"/>
                      </a:lnTo>
                      <a:lnTo>
                        <a:pt x="814" y="1666"/>
                      </a:lnTo>
                      <a:lnTo>
                        <a:pt x="810" y="1660"/>
                      </a:lnTo>
                      <a:lnTo>
                        <a:pt x="804" y="1656"/>
                      </a:lnTo>
                      <a:lnTo>
                        <a:pt x="798" y="1652"/>
                      </a:lnTo>
                      <a:lnTo>
                        <a:pt x="784" y="1652"/>
                      </a:lnTo>
                      <a:lnTo>
                        <a:pt x="772" y="1652"/>
                      </a:lnTo>
                      <a:lnTo>
                        <a:pt x="764" y="1656"/>
                      </a:lnTo>
                      <a:lnTo>
                        <a:pt x="758" y="1660"/>
                      </a:lnTo>
                      <a:lnTo>
                        <a:pt x="740" y="1662"/>
                      </a:lnTo>
                      <a:lnTo>
                        <a:pt x="734" y="1664"/>
                      </a:lnTo>
                      <a:lnTo>
                        <a:pt x="732" y="1668"/>
                      </a:lnTo>
                      <a:lnTo>
                        <a:pt x="732" y="1678"/>
                      </a:lnTo>
                      <a:lnTo>
                        <a:pt x="730" y="1700"/>
                      </a:lnTo>
                      <a:lnTo>
                        <a:pt x="722" y="1708"/>
                      </a:lnTo>
                      <a:lnTo>
                        <a:pt x="718" y="1720"/>
                      </a:lnTo>
                      <a:lnTo>
                        <a:pt x="698" y="1756"/>
                      </a:lnTo>
                      <a:lnTo>
                        <a:pt x="700" y="1796"/>
                      </a:lnTo>
                      <a:lnTo>
                        <a:pt x="688" y="1810"/>
                      </a:lnTo>
                      <a:lnTo>
                        <a:pt x="672" y="1814"/>
                      </a:lnTo>
                      <a:lnTo>
                        <a:pt x="662" y="1816"/>
                      </a:lnTo>
                      <a:lnTo>
                        <a:pt x="654" y="1822"/>
                      </a:lnTo>
                      <a:lnTo>
                        <a:pt x="644" y="1830"/>
                      </a:lnTo>
                      <a:lnTo>
                        <a:pt x="618" y="1836"/>
                      </a:lnTo>
                      <a:lnTo>
                        <a:pt x="590" y="1842"/>
                      </a:lnTo>
                      <a:lnTo>
                        <a:pt x="580" y="1850"/>
                      </a:lnTo>
                      <a:lnTo>
                        <a:pt x="572" y="1856"/>
                      </a:lnTo>
                      <a:lnTo>
                        <a:pt x="566" y="1864"/>
                      </a:lnTo>
                      <a:lnTo>
                        <a:pt x="556" y="1868"/>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33" name="Freeform 34">
                  <a:extLst>
                    <a:ext uri="{FF2B5EF4-FFF2-40B4-BE49-F238E27FC236}">
                      <a16:creationId xmlns:a16="http://schemas.microsoft.com/office/drawing/2014/main" id="{8F8F734C-3694-4E1E-90AD-84EE3DD80844}"/>
                    </a:ext>
                  </a:extLst>
                </p:cNvPr>
                <p:cNvSpPr>
                  <a:spLocks/>
                </p:cNvSpPr>
                <p:nvPr/>
              </p:nvSpPr>
              <p:spPr bwMode="auto">
                <a:xfrm>
                  <a:off x="6177457" y="2330450"/>
                  <a:ext cx="368300" cy="419100"/>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2" h="264">
                      <a:moveTo>
                        <a:pt x="196" y="264"/>
                      </a:moveTo>
                      <a:lnTo>
                        <a:pt x="196" y="264"/>
                      </a:lnTo>
                      <a:lnTo>
                        <a:pt x="182" y="256"/>
                      </a:lnTo>
                      <a:lnTo>
                        <a:pt x="170" y="248"/>
                      </a:lnTo>
                      <a:lnTo>
                        <a:pt x="158" y="238"/>
                      </a:lnTo>
                      <a:lnTo>
                        <a:pt x="152" y="228"/>
                      </a:lnTo>
                      <a:lnTo>
                        <a:pt x="148" y="218"/>
                      </a:lnTo>
                      <a:lnTo>
                        <a:pt x="146" y="202"/>
                      </a:lnTo>
                      <a:lnTo>
                        <a:pt x="144" y="186"/>
                      </a:lnTo>
                      <a:lnTo>
                        <a:pt x="142" y="182"/>
                      </a:lnTo>
                      <a:lnTo>
                        <a:pt x="140" y="178"/>
                      </a:lnTo>
                      <a:lnTo>
                        <a:pt x="136" y="166"/>
                      </a:lnTo>
                      <a:lnTo>
                        <a:pt x="116" y="148"/>
                      </a:lnTo>
                      <a:lnTo>
                        <a:pt x="108" y="144"/>
                      </a:lnTo>
                      <a:lnTo>
                        <a:pt x="100" y="140"/>
                      </a:lnTo>
                      <a:lnTo>
                        <a:pt x="92" y="138"/>
                      </a:lnTo>
                      <a:lnTo>
                        <a:pt x="82" y="140"/>
                      </a:lnTo>
                      <a:lnTo>
                        <a:pt x="62" y="144"/>
                      </a:lnTo>
                      <a:lnTo>
                        <a:pt x="56" y="152"/>
                      </a:lnTo>
                      <a:lnTo>
                        <a:pt x="50" y="158"/>
                      </a:lnTo>
                      <a:lnTo>
                        <a:pt x="0" y="160"/>
                      </a:lnTo>
                      <a:lnTo>
                        <a:pt x="0" y="146"/>
                      </a:lnTo>
                      <a:lnTo>
                        <a:pt x="2" y="134"/>
                      </a:lnTo>
                      <a:lnTo>
                        <a:pt x="2" y="130"/>
                      </a:lnTo>
                      <a:lnTo>
                        <a:pt x="6" y="126"/>
                      </a:lnTo>
                      <a:lnTo>
                        <a:pt x="10" y="124"/>
                      </a:lnTo>
                      <a:lnTo>
                        <a:pt x="18" y="122"/>
                      </a:lnTo>
                      <a:lnTo>
                        <a:pt x="40" y="104"/>
                      </a:lnTo>
                      <a:lnTo>
                        <a:pt x="42" y="96"/>
                      </a:lnTo>
                      <a:lnTo>
                        <a:pt x="44" y="88"/>
                      </a:lnTo>
                      <a:lnTo>
                        <a:pt x="44" y="82"/>
                      </a:lnTo>
                      <a:lnTo>
                        <a:pt x="42" y="76"/>
                      </a:lnTo>
                      <a:lnTo>
                        <a:pt x="36" y="66"/>
                      </a:lnTo>
                      <a:lnTo>
                        <a:pt x="34" y="60"/>
                      </a:lnTo>
                      <a:lnTo>
                        <a:pt x="34" y="56"/>
                      </a:lnTo>
                      <a:lnTo>
                        <a:pt x="58" y="42"/>
                      </a:lnTo>
                      <a:lnTo>
                        <a:pt x="70" y="32"/>
                      </a:lnTo>
                      <a:lnTo>
                        <a:pt x="82" y="22"/>
                      </a:lnTo>
                      <a:lnTo>
                        <a:pt x="84" y="12"/>
                      </a:lnTo>
                      <a:lnTo>
                        <a:pt x="86" y="6"/>
                      </a:lnTo>
                      <a:lnTo>
                        <a:pt x="90" y="2"/>
                      </a:lnTo>
                      <a:lnTo>
                        <a:pt x="100" y="0"/>
                      </a:lnTo>
                      <a:lnTo>
                        <a:pt x="118" y="16"/>
                      </a:lnTo>
                      <a:lnTo>
                        <a:pt x="154" y="20"/>
                      </a:lnTo>
                      <a:lnTo>
                        <a:pt x="150" y="32"/>
                      </a:lnTo>
                      <a:lnTo>
                        <a:pt x="148" y="52"/>
                      </a:lnTo>
                      <a:lnTo>
                        <a:pt x="150" y="74"/>
                      </a:lnTo>
                      <a:lnTo>
                        <a:pt x="152" y="84"/>
                      </a:lnTo>
                      <a:lnTo>
                        <a:pt x="156" y="94"/>
                      </a:lnTo>
                      <a:lnTo>
                        <a:pt x="174" y="96"/>
                      </a:lnTo>
                      <a:lnTo>
                        <a:pt x="186" y="104"/>
                      </a:lnTo>
                      <a:lnTo>
                        <a:pt x="184" y="124"/>
                      </a:lnTo>
                      <a:lnTo>
                        <a:pt x="184" y="132"/>
                      </a:lnTo>
                      <a:lnTo>
                        <a:pt x="186" y="140"/>
                      </a:lnTo>
                      <a:lnTo>
                        <a:pt x="188" y="146"/>
                      </a:lnTo>
                      <a:lnTo>
                        <a:pt x="194" y="154"/>
                      </a:lnTo>
                      <a:lnTo>
                        <a:pt x="200" y="162"/>
                      </a:lnTo>
                      <a:lnTo>
                        <a:pt x="212" y="170"/>
                      </a:lnTo>
                      <a:lnTo>
                        <a:pt x="232" y="196"/>
                      </a:lnTo>
                      <a:lnTo>
                        <a:pt x="208" y="208"/>
                      </a:lnTo>
                      <a:lnTo>
                        <a:pt x="200" y="214"/>
                      </a:lnTo>
                      <a:lnTo>
                        <a:pt x="194" y="224"/>
                      </a:lnTo>
                      <a:lnTo>
                        <a:pt x="196" y="264"/>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34" name="Freeform 35">
                  <a:extLst>
                    <a:ext uri="{FF2B5EF4-FFF2-40B4-BE49-F238E27FC236}">
                      <a16:creationId xmlns:a16="http://schemas.microsoft.com/office/drawing/2014/main" id="{994671BD-654E-4F19-AD1E-62FC0F188B36}"/>
                    </a:ext>
                  </a:extLst>
                </p:cNvPr>
                <p:cNvSpPr>
                  <a:spLocks/>
                </p:cNvSpPr>
                <p:nvPr/>
              </p:nvSpPr>
              <p:spPr bwMode="auto">
                <a:xfrm>
                  <a:off x="6637832" y="1771650"/>
                  <a:ext cx="933450" cy="879475"/>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8" h="554">
                      <a:moveTo>
                        <a:pt x="236" y="554"/>
                      </a:moveTo>
                      <a:lnTo>
                        <a:pt x="236" y="554"/>
                      </a:lnTo>
                      <a:lnTo>
                        <a:pt x="234" y="550"/>
                      </a:lnTo>
                      <a:lnTo>
                        <a:pt x="240" y="536"/>
                      </a:lnTo>
                      <a:lnTo>
                        <a:pt x="248" y="530"/>
                      </a:lnTo>
                      <a:lnTo>
                        <a:pt x="254" y="524"/>
                      </a:lnTo>
                      <a:lnTo>
                        <a:pt x="264" y="516"/>
                      </a:lnTo>
                      <a:lnTo>
                        <a:pt x="274" y="496"/>
                      </a:lnTo>
                      <a:lnTo>
                        <a:pt x="274" y="480"/>
                      </a:lnTo>
                      <a:lnTo>
                        <a:pt x="252" y="468"/>
                      </a:lnTo>
                      <a:lnTo>
                        <a:pt x="250" y="456"/>
                      </a:lnTo>
                      <a:lnTo>
                        <a:pt x="250" y="446"/>
                      </a:lnTo>
                      <a:lnTo>
                        <a:pt x="252" y="438"/>
                      </a:lnTo>
                      <a:lnTo>
                        <a:pt x="256" y="430"/>
                      </a:lnTo>
                      <a:lnTo>
                        <a:pt x="266" y="416"/>
                      </a:lnTo>
                      <a:lnTo>
                        <a:pt x="280" y="404"/>
                      </a:lnTo>
                      <a:lnTo>
                        <a:pt x="284" y="396"/>
                      </a:lnTo>
                      <a:lnTo>
                        <a:pt x="288" y="388"/>
                      </a:lnTo>
                      <a:lnTo>
                        <a:pt x="290" y="370"/>
                      </a:lnTo>
                      <a:lnTo>
                        <a:pt x="290" y="356"/>
                      </a:lnTo>
                      <a:lnTo>
                        <a:pt x="290" y="342"/>
                      </a:lnTo>
                      <a:lnTo>
                        <a:pt x="252" y="300"/>
                      </a:lnTo>
                      <a:lnTo>
                        <a:pt x="234" y="298"/>
                      </a:lnTo>
                      <a:lnTo>
                        <a:pt x="200" y="304"/>
                      </a:lnTo>
                      <a:lnTo>
                        <a:pt x="186" y="316"/>
                      </a:lnTo>
                      <a:lnTo>
                        <a:pt x="174" y="330"/>
                      </a:lnTo>
                      <a:lnTo>
                        <a:pt x="148" y="360"/>
                      </a:lnTo>
                      <a:lnTo>
                        <a:pt x="130" y="390"/>
                      </a:lnTo>
                      <a:lnTo>
                        <a:pt x="120" y="404"/>
                      </a:lnTo>
                      <a:lnTo>
                        <a:pt x="110" y="416"/>
                      </a:lnTo>
                      <a:lnTo>
                        <a:pt x="70" y="390"/>
                      </a:lnTo>
                      <a:lnTo>
                        <a:pt x="52" y="376"/>
                      </a:lnTo>
                      <a:lnTo>
                        <a:pt x="36" y="364"/>
                      </a:lnTo>
                      <a:lnTo>
                        <a:pt x="22" y="362"/>
                      </a:lnTo>
                      <a:lnTo>
                        <a:pt x="12" y="358"/>
                      </a:lnTo>
                      <a:lnTo>
                        <a:pt x="6" y="352"/>
                      </a:lnTo>
                      <a:lnTo>
                        <a:pt x="0" y="348"/>
                      </a:lnTo>
                      <a:lnTo>
                        <a:pt x="0" y="334"/>
                      </a:lnTo>
                      <a:lnTo>
                        <a:pt x="2" y="326"/>
                      </a:lnTo>
                      <a:lnTo>
                        <a:pt x="4" y="324"/>
                      </a:lnTo>
                      <a:lnTo>
                        <a:pt x="6" y="322"/>
                      </a:lnTo>
                      <a:lnTo>
                        <a:pt x="18" y="320"/>
                      </a:lnTo>
                      <a:lnTo>
                        <a:pt x="28" y="306"/>
                      </a:lnTo>
                      <a:lnTo>
                        <a:pt x="40" y="292"/>
                      </a:lnTo>
                      <a:lnTo>
                        <a:pt x="38" y="240"/>
                      </a:lnTo>
                      <a:lnTo>
                        <a:pt x="34" y="238"/>
                      </a:lnTo>
                      <a:lnTo>
                        <a:pt x="28" y="228"/>
                      </a:lnTo>
                      <a:lnTo>
                        <a:pt x="20" y="206"/>
                      </a:lnTo>
                      <a:lnTo>
                        <a:pt x="20" y="186"/>
                      </a:lnTo>
                      <a:lnTo>
                        <a:pt x="22" y="178"/>
                      </a:lnTo>
                      <a:lnTo>
                        <a:pt x="26" y="172"/>
                      </a:lnTo>
                      <a:lnTo>
                        <a:pt x="34" y="176"/>
                      </a:lnTo>
                      <a:lnTo>
                        <a:pt x="40" y="180"/>
                      </a:lnTo>
                      <a:lnTo>
                        <a:pt x="44" y="190"/>
                      </a:lnTo>
                      <a:lnTo>
                        <a:pt x="48" y="202"/>
                      </a:lnTo>
                      <a:lnTo>
                        <a:pt x="58" y="210"/>
                      </a:lnTo>
                      <a:lnTo>
                        <a:pt x="68" y="218"/>
                      </a:lnTo>
                      <a:lnTo>
                        <a:pt x="74" y="222"/>
                      </a:lnTo>
                      <a:lnTo>
                        <a:pt x="80" y="224"/>
                      </a:lnTo>
                      <a:lnTo>
                        <a:pt x="88" y="224"/>
                      </a:lnTo>
                      <a:lnTo>
                        <a:pt x="100" y="222"/>
                      </a:lnTo>
                      <a:lnTo>
                        <a:pt x="118" y="204"/>
                      </a:lnTo>
                      <a:lnTo>
                        <a:pt x="142" y="186"/>
                      </a:lnTo>
                      <a:lnTo>
                        <a:pt x="168" y="166"/>
                      </a:lnTo>
                      <a:lnTo>
                        <a:pt x="192" y="146"/>
                      </a:lnTo>
                      <a:lnTo>
                        <a:pt x="216" y="128"/>
                      </a:lnTo>
                      <a:lnTo>
                        <a:pt x="226" y="116"/>
                      </a:lnTo>
                      <a:lnTo>
                        <a:pt x="232" y="104"/>
                      </a:lnTo>
                      <a:lnTo>
                        <a:pt x="244" y="82"/>
                      </a:lnTo>
                      <a:lnTo>
                        <a:pt x="262" y="76"/>
                      </a:lnTo>
                      <a:lnTo>
                        <a:pt x="278" y="72"/>
                      </a:lnTo>
                      <a:lnTo>
                        <a:pt x="284" y="72"/>
                      </a:lnTo>
                      <a:lnTo>
                        <a:pt x="292" y="74"/>
                      </a:lnTo>
                      <a:lnTo>
                        <a:pt x="302" y="78"/>
                      </a:lnTo>
                      <a:lnTo>
                        <a:pt x="312" y="84"/>
                      </a:lnTo>
                      <a:lnTo>
                        <a:pt x="332" y="84"/>
                      </a:lnTo>
                      <a:lnTo>
                        <a:pt x="348" y="66"/>
                      </a:lnTo>
                      <a:lnTo>
                        <a:pt x="348" y="16"/>
                      </a:lnTo>
                      <a:lnTo>
                        <a:pt x="354" y="0"/>
                      </a:lnTo>
                      <a:lnTo>
                        <a:pt x="362" y="2"/>
                      </a:lnTo>
                      <a:lnTo>
                        <a:pt x="374" y="8"/>
                      </a:lnTo>
                      <a:lnTo>
                        <a:pt x="384" y="18"/>
                      </a:lnTo>
                      <a:lnTo>
                        <a:pt x="396" y="32"/>
                      </a:lnTo>
                      <a:lnTo>
                        <a:pt x="408" y="42"/>
                      </a:lnTo>
                      <a:lnTo>
                        <a:pt x="418" y="46"/>
                      </a:lnTo>
                      <a:lnTo>
                        <a:pt x="432" y="48"/>
                      </a:lnTo>
                      <a:lnTo>
                        <a:pt x="436" y="44"/>
                      </a:lnTo>
                      <a:lnTo>
                        <a:pt x="438" y="36"/>
                      </a:lnTo>
                      <a:lnTo>
                        <a:pt x="440" y="28"/>
                      </a:lnTo>
                      <a:lnTo>
                        <a:pt x="450" y="16"/>
                      </a:lnTo>
                      <a:lnTo>
                        <a:pt x="458" y="24"/>
                      </a:lnTo>
                      <a:lnTo>
                        <a:pt x="460" y="62"/>
                      </a:lnTo>
                      <a:lnTo>
                        <a:pt x="472" y="76"/>
                      </a:lnTo>
                      <a:lnTo>
                        <a:pt x="484" y="92"/>
                      </a:lnTo>
                      <a:lnTo>
                        <a:pt x="498" y="110"/>
                      </a:lnTo>
                      <a:lnTo>
                        <a:pt x="516" y="128"/>
                      </a:lnTo>
                      <a:lnTo>
                        <a:pt x="516" y="178"/>
                      </a:lnTo>
                      <a:lnTo>
                        <a:pt x="530" y="196"/>
                      </a:lnTo>
                      <a:lnTo>
                        <a:pt x="564" y="220"/>
                      </a:lnTo>
                      <a:lnTo>
                        <a:pt x="588" y="236"/>
                      </a:lnTo>
                      <a:lnTo>
                        <a:pt x="586" y="242"/>
                      </a:lnTo>
                      <a:lnTo>
                        <a:pt x="580" y="250"/>
                      </a:lnTo>
                      <a:lnTo>
                        <a:pt x="558" y="266"/>
                      </a:lnTo>
                      <a:lnTo>
                        <a:pt x="534" y="282"/>
                      </a:lnTo>
                      <a:lnTo>
                        <a:pt x="520" y="292"/>
                      </a:lnTo>
                      <a:lnTo>
                        <a:pt x="502" y="310"/>
                      </a:lnTo>
                      <a:lnTo>
                        <a:pt x="486" y="328"/>
                      </a:lnTo>
                      <a:lnTo>
                        <a:pt x="472" y="346"/>
                      </a:lnTo>
                      <a:lnTo>
                        <a:pt x="470" y="354"/>
                      </a:lnTo>
                      <a:lnTo>
                        <a:pt x="468" y="364"/>
                      </a:lnTo>
                      <a:lnTo>
                        <a:pt x="466" y="374"/>
                      </a:lnTo>
                      <a:lnTo>
                        <a:pt x="462" y="384"/>
                      </a:lnTo>
                      <a:lnTo>
                        <a:pt x="448" y="390"/>
                      </a:lnTo>
                      <a:lnTo>
                        <a:pt x="432" y="398"/>
                      </a:lnTo>
                      <a:lnTo>
                        <a:pt x="412" y="402"/>
                      </a:lnTo>
                      <a:lnTo>
                        <a:pt x="394" y="408"/>
                      </a:lnTo>
                      <a:lnTo>
                        <a:pt x="378" y="416"/>
                      </a:lnTo>
                      <a:lnTo>
                        <a:pt x="362" y="424"/>
                      </a:lnTo>
                      <a:lnTo>
                        <a:pt x="348" y="434"/>
                      </a:lnTo>
                      <a:lnTo>
                        <a:pt x="336" y="446"/>
                      </a:lnTo>
                      <a:lnTo>
                        <a:pt x="322" y="460"/>
                      </a:lnTo>
                      <a:lnTo>
                        <a:pt x="310" y="476"/>
                      </a:lnTo>
                      <a:lnTo>
                        <a:pt x="304" y="494"/>
                      </a:lnTo>
                      <a:lnTo>
                        <a:pt x="296" y="518"/>
                      </a:lnTo>
                      <a:lnTo>
                        <a:pt x="290" y="542"/>
                      </a:lnTo>
                      <a:lnTo>
                        <a:pt x="260" y="550"/>
                      </a:lnTo>
                      <a:lnTo>
                        <a:pt x="236" y="554"/>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35" name="Freeform 36">
                  <a:extLst>
                    <a:ext uri="{FF2B5EF4-FFF2-40B4-BE49-F238E27FC236}">
                      <a16:creationId xmlns:a16="http://schemas.microsoft.com/office/drawing/2014/main" id="{31F62D98-094D-4E65-AB75-3175B79FD529}"/>
                    </a:ext>
                  </a:extLst>
                </p:cNvPr>
                <p:cNvSpPr>
                  <a:spLocks/>
                </p:cNvSpPr>
                <p:nvPr/>
              </p:nvSpPr>
              <p:spPr bwMode="auto">
                <a:xfrm>
                  <a:off x="6834682" y="1282700"/>
                  <a:ext cx="1330325" cy="844550"/>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38" h="532">
                      <a:moveTo>
                        <a:pt x="464" y="532"/>
                      </a:moveTo>
                      <a:lnTo>
                        <a:pt x="464" y="532"/>
                      </a:lnTo>
                      <a:lnTo>
                        <a:pt x="452" y="520"/>
                      </a:lnTo>
                      <a:lnTo>
                        <a:pt x="436" y="508"/>
                      </a:lnTo>
                      <a:lnTo>
                        <a:pt x="410" y="492"/>
                      </a:lnTo>
                      <a:lnTo>
                        <a:pt x="402" y="482"/>
                      </a:lnTo>
                      <a:lnTo>
                        <a:pt x="404" y="450"/>
                      </a:lnTo>
                      <a:lnTo>
                        <a:pt x="402" y="438"/>
                      </a:lnTo>
                      <a:lnTo>
                        <a:pt x="398" y="426"/>
                      </a:lnTo>
                      <a:lnTo>
                        <a:pt x="388" y="416"/>
                      </a:lnTo>
                      <a:lnTo>
                        <a:pt x="382" y="410"/>
                      </a:lnTo>
                      <a:lnTo>
                        <a:pt x="376" y="398"/>
                      </a:lnTo>
                      <a:lnTo>
                        <a:pt x="348" y="368"/>
                      </a:lnTo>
                      <a:lnTo>
                        <a:pt x="346" y="366"/>
                      </a:lnTo>
                      <a:lnTo>
                        <a:pt x="344" y="326"/>
                      </a:lnTo>
                      <a:lnTo>
                        <a:pt x="336" y="318"/>
                      </a:lnTo>
                      <a:lnTo>
                        <a:pt x="330" y="314"/>
                      </a:lnTo>
                      <a:lnTo>
                        <a:pt x="324" y="314"/>
                      </a:lnTo>
                      <a:lnTo>
                        <a:pt x="318" y="314"/>
                      </a:lnTo>
                      <a:lnTo>
                        <a:pt x="312" y="322"/>
                      </a:lnTo>
                      <a:lnTo>
                        <a:pt x="308" y="328"/>
                      </a:lnTo>
                      <a:lnTo>
                        <a:pt x="300" y="346"/>
                      </a:lnTo>
                      <a:lnTo>
                        <a:pt x="296" y="346"/>
                      </a:lnTo>
                      <a:lnTo>
                        <a:pt x="270" y="320"/>
                      </a:lnTo>
                      <a:lnTo>
                        <a:pt x="258" y="308"/>
                      </a:lnTo>
                      <a:lnTo>
                        <a:pt x="246" y="300"/>
                      </a:lnTo>
                      <a:lnTo>
                        <a:pt x="228" y="296"/>
                      </a:lnTo>
                      <a:lnTo>
                        <a:pt x="216" y="292"/>
                      </a:lnTo>
                      <a:lnTo>
                        <a:pt x="206" y="288"/>
                      </a:lnTo>
                      <a:lnTo>
                        <a:pt x="200" y="280"/>
                      </a:lnTo>
                      <a:lnTo>
                        <a:pt x="194" y="274"/>
                      </a:lnTo>
                      <a:lnTo>
                        <a:pt x="192" y="264"/>
                      </a:lnTo>
                      <a:lnTo>
                        <a:pt x="186" y="240"/>
                      </a:lnTo>
                      <a:lnTo>
                        <a:pt x="180" y="224"/>
                      </a:lnTo>
                      <a:lnTo>
                        <a:pt x="170" y="210"/>
                      </a:lnTo>
                      <a:lnTo>
                        <a:pt x="156" y="190"/>
                      </a:lnTo>
                      <a:lnTo>
                        <a:pt x="152" y="174"/>
                      </a:lnTo>
                      <a:lnTo>
                        <a:pt x="144" y="172"/>
                      </a:lnTo>
                      <a:lnTo>
                        <a:pt x="112" y="200"/>
                      </a:lnTo>
                      <a:lnTo>
                        <a:pt x="98" y="226"/>
                      </a:lnTo>
                      <a:lnTo>
                        <a:pt x="90" y="220"/>
                      </a:lnTo>
                      <a:lnTo>
                        <a:pt x="86" y="214"/>
                      </a:lnTo>
                      <a:lnTo>
                        <a:pt x="80" y="200"/>
                      </a:lnTo>
                      <a:lnTo>
                        <a:pt x="76" y="186"/>
                      </a:lnTo>
                      <a:lnTo>
                        <a:pt x="74" y="182"/>
                      </a:lnTo>
                      <a:lnTo>
                        <a:pt x="72" y="178"/>
                      </a:lnTo>
                      <a:lnTo>
                        <a:pt x="60" y="152"/>
                      </a:lnTo>
                      <a:lnTo>
                        <a:pt x="60" y="116"/>
                      </a:lnTo>
                      <a:lnTo>
                        <a:pt x="48" y="100"/>
                      </a:lnTo>
                      <a:lnTo>
                        <a:pt x="36" y="88"/>
                      </a:lnTo>
                      <a:lnTo>
                        <a:pt x="12" y="68"/>
                      </a:lnTo>
                      <a:lnTo>
                        <a:pt x="6" y="66"/>
                      </a:lnTo>
                      <a:lnTo>
                        <a:pt x="2" y="64"/>
                      </a:lnTo>
                      <a:lnTo>
                        <a:pt x="0" y="58"/>
                      </a:lnTo>
                      <a:lnTo>
                        <a:pt x="0" y="52"/>
                      </a:lnTo>
                      <a:lnTo>
                        <a:pt x="4" y="38"/>
                      </a:lnTo>
                      <a:lnTo>
                        <a:pt x="8" y="32"/>
                      </a:lnTo>
                      <a:lnTo>
                        <a:pt x="14" y="30"/>
                      </a:lnTo>
                      <a:lnTo>
                        <a:pt x="28" y="40"/>
                      </a:lnTo>
                      <a:lnTo>
                        <a:pt x="42" y="50"/>
                      </a:lnTo>
                      <a:lnTo>
                        <a:pt x="58" y="56"/>
                      </a:lnTo>
                      <a:lnTo>
                        <a:pt x="68" y="60"/>
                      </a:lnTo>
                      <a:lnTo>
                        <a:pt x="78" y="60"/>
                      </a:lnTo>
                      <a:lnTo>
                        <a:pt x="88" y="52"/>
                      </a:lnTo>
                      <a:lnTo>
                        <a:pt x="98" y="42"/>
                      </a:lnTo>
                      <a:lnTo>
                        <a:pt x="108" y="32"/>
                      </a:lnTo>
                      <a:lnTo>
                        <a:pt x="118" y="24"/>
                      </a:lnTo>
                      <a:lnTo>
                        <a:pt x="128" y="8"/>
                      </a:lnTo>
                      <a:lnTo>
                        <a:pt x="134" y="4"/>
                      </a:lnTo>
                      <a:lnTo>
                        <a:pt x="138" y="0"/>
                      </a:lnTo>
                      <a:lnTo>
                        <a:pt x="144" y="0"/>
                      </a:lnTo>
                      <a:lnTo>
                        <a:pt x="152" y="4"/>
                      </a:lnTo>
                      <a:lnTo>
                        <a:pt x="158" y="10"/>
                      </a:lnTo>
                      <a:lnTo>
                        <a:pt x="166" y="22"/>
                      </a:lnTo>
                      <a:lnTo>
                        <a:pt x="168" y="32"/>
                      </a:lnTo>
                      <a:lnTo>
                        <a:pt x="172" y="42"/>
                      </a:lnTo>
                      <a:lnTo>
                        <a:pt x="180" y="52"/>
                      </a:lnTo>
                      <a:lnTo>
                        <a:pt x="188" y="60"/>
                      </a:lnTo>
                      <a:lnTo>
                        <a:pt x="198" y="68"/>
                      </a:lnTo>
                      <a:lnTo>
                        <a:pt x="210" y="74"/>
                      </a:lnTo>
                      <a:lnTo>
                        <a:pt x="224" y="78"/>
                      </a:lnTo>
                      <a:lnTo>
                        <a:pt x="238" y="82"/>
                      </a:lnTo>
                      <a:lnTo>
                        <a:pt x="294" y="66"/>
                      </a:lnTo>
                      <a:lnTo>
                        <a:pt x="340" y="26"/>
                      </a:lnTo>
                      <a:lnTo>
                        <a:pt x="350" y="30"/>
                      </a:lnTo>
                      <a:lnTo>
                        <a:pt x="348" y="46"/>
                      </a:lnTo>
                      <a:lnTo>
                        <a:pt x="348" y="54"/>
                      </a:lnTo>
                      <a:lnTo>
                        <a:pt x="348" y="64"/>
                      </a:lnTo>
                      <a:lnTo>
                        <a:pt x="352" y="72"/>
                      </a:lnTo>
                      <a:lnTo>
                        <a:pt x="358" y="80"/>
                      </a:lnTo>
                      <a:lnTo>
                        <a:pt x="366" y="84"/>
                      </a:lnTo>
                      <a:lnTo>
                        <a:pt x="380" y="86"/>
                      </a:lnTo>
                      <a:lnTo>
                        <a:pt x="388" y="82"/>
                      </a:lnTo>
                      <a:lnTo>
                        <a:pt x="398" y="78"/>
                      </a:lnTo>
                      <a:lnTo>
                        <a:pt x="404" y="74"/>
                      </a:lnTo>
                      <a:lnTo>
                        <a:pt x="410" y="72"/>
                      </a:lnTo>
                      <a:lnTo>
                        <a:pt x="416" y="74"/>
                      </a:lnTo>
                      <a:lnTo>
                        <a:pt x="422" y="76"/>
                      </a:lnTo>
                      <a:lnTo>
                        <a:pt x="434" y="88"/>
                      </a:lnTo>
                      <a:lnTo>
                        <a:pt x="446" y="102"/>
                      </a:lnTo>
                      <a:lnTo>
                        <a:pt x="470" y="110"/>
                      </a:lnTo>
                      <a:lnTo>
                        <a:pt x="478" y="122"/>
                      </a:lnTo>
                      <a:lnTo>
                        <a:pt x="488" y="136"/>
                      </a:lnTo>
                      <a:lnTo>
                        <a:pt x="500" y="152"/>
                      </a:lnTo>
                      <a:lnTo>
                        <a:pt x="518" y="166"/>
                      </a:lnTo>
                      <a:lnTo>
                        <a:pt x="526" y="166"/>
                      </a:lnTo>
                      <a:lnTo>
                        <a:pt x="536" y="156"/>
                      </a:lnTo>
                      <a:lnTo>
                        <a:pt x="542" y="144"/>
                      </a:lnTo>
                      <a:lnTo>
                        <a:pt x="546" y="134"/>
                      </a:lnTo>
                      <a:lnTo>
                        <a:pt x="550" y="122"/>
                      </a:lnTo>
                      <a:lnTo>
                        <a:pt x="568" y="128"/>
                      </a:lnTo>
                      <a:lnTo>
                        <a:pt x="572" y="140"/>
                      </a:lnTo>
                      <a:lnTo>
                        <a:pt x="580" y="154"/>
                      </a:lnTo>
                      <a:lnTo>
                        <a:pt x="592" y="168"/>
                      </a:lnTo>
                      <a:lnTo>
                        <a:pt x="606" y="180"/>
                      </a:lnTo>
                      <a:lnTo>
                        <a:pt x="606" y="184"/>
                      </a:lnTo>
                      <a:lnTo>
                        <a:pt x="632" y="206"/>
                      </a:lnTo>
                      <a:lnTo>
                        <a:pt x="664" y="204"/>
                      </a:lnTo>
                      <a:lnTo>
                        <a:pt x="670" y="196"/>
                      </a:lnTo>
                      <a:lnTo>
                        <a:pt x="678" y="190"/>
                      </a:lnTo>
                      <a:lnTo>
                        <a:pt x="680" y="188"/>
                      </a:lnTo>
                      <a:lnTo>
                        <a:pt x="684" y="186"/>
                      </a:lnTo>
                      <a:lnTo>
                        <a:pt x="690" y="180"/>
                      </a:lnTo>
                      <a:lnTo>
                        <a:pt x="690" y="172"/>
                      </a:lnTo>
                      <a:lnTo>
                        <a:pt x="684" y="168"/>
                      </a:lnTo>
                      <a:lnTo>
                        <a:pt x="684" y="164"/>
                      </a:lnTo>
                      <a:lnTo>
                        <a:pt x="688" y="160"/>
                      </a:lnTo>
                      <a:lnTo>
                        <a:pt x="700" y="154"/>
                      </a:lnTo>
                      <a:lnTo>
                        <a:pt x="724" y="146"/>
                      </a:lnTo>
                      <a:lnTo>
                        <a:pt x="730" y="142"/>
                      </a:lnTo>
                      <a:lnTo>
                        <a:pt x="734" y="140"/>
                      </a:lnTo>
                      <a:lnTo>
                        <a:pt x="742" y="132"/>
                      </a:lnTo>
                      <a:lnTo>
                        <a:pt x="744" y="134"/>
                      </a:lnTo>
                      <a:lnTo>
                        <a:pt x="746" y="136"/>
                      </a:lnTo>
                      <a:lnTo>
                        <a:pt x="750" y="144"/>
                      </a:lnTo>
                      <a:lnTo>
                        <a:pt x="756" y="154"/>
                      </a:lnTo>
                      <a:lnTo>
                        <a:pt x="762" y="158"/>
                      </a:lnTo>
                      <a:lnTo>
                        <a:pt x="770" y="162"/>
                      </a:lnTo>
                      <a:lnTo>
                        <a:pt x="806" y="188"/>
                      </a:lnTo>
                      <a:lnTo>
                        <a:pt x="838" y="194"/>
                      </a:lnTo>
                      <a:lnTo>
                        <a:pt x="838" y="204"/>
                      </a:lnTo>
                      <a:lnTo>
                        <a:pt x="838" y="220"/>
                      </a:lnTo>
                      <a:lnTo>
                        <a:pt x="838" y="228"/>
                      </a:lnTo>
                      <a:lnTo>
                        <a:pt x="836" y="236"/>
                      </a:lnTo>
                      <a:lnTo>
                        <a:pt x="834" y="242"/>
                      </a:lnTo>
                      <a:lnTo>
                        <a:pt x="828" y="246"/>
                      </a:lnTo>
                      <a:lnTo>
                        <a:pt x="818" y="272"/>
                      </a:lnTo>
                      <a:lnTo>
                        <a:pt x="812" y="306"/>
                      </a:lnTo>
                      <a:lnTo>
                        <a:pt x="802" y="308"/>
                      </a:lnTo>
                      <a:lnTo>
                        <a:pt x="800" y="302"/>
                      </a:lnTo>
                      <a:lnTo>
                        <a:pt x="796" y="300"/>
                      </a:lnTo>
                      <a:lnTo>
                        <a:pt x="792" y="298"/>
                      </a:lnTo>
                      <a:lnTo>
                        <a:pt x="788" y="298"/>
                      </a:lnTo>
                      <a:lnTo>
                        <a:pt x="778" y="300"/>
                      </a:lnTo>
                      <a:lnTo>
                        <a:pt x="774" y="302"/>
                      </a:lnTo>
                      <a:lnTo>
                        <a:pt x="770" y="300"/>
                      </a:lnTo>
                      <a:lnTo>
                        <a:pt x="770" y="258"/>
                      </a:lnTo>
                      <a:lnTo>
                        <a:pt x="762" y="248"/>
                      </a:lnTo>
                      <a:lnTo>
                        <a:pt x="756" y="244"/>
                      </a:lnTo>
                      <a:lnTo>
                        <a:pt x="750" y="242"/>
                      </a:lnTo>
                      <a:lnTo>
                        <a:pt x="744" y="242"/>
                      </a:lnTo>
                      <a:lnTo>
                        <a:pt x="738" y="244"/>
                      </a:lnTo>
                      <a:lnTo>
                        <a:pt x="732" y="250"/>
                      </a:lnTo>
                      <a:lnTo>
                        <a:pt x="722" y="264"/>
                      </a:lnTo>
                      <a:lnTo>
                        <a:pt x="716" y="282"/>
                      </a:lnTo>
                      <a:lnTo>
                        <a:pt x="708" y="302"/>
                      </a:lnTo>
                      <a:lnTo>
                        <a:pt x="698" y="320"/>
                      </a:lnTo>
                      <a:lnTo>
                        <a:pt x="690" y="340"/>
                      </a:lnTo>
                      <a:lnTo>
                        <a:pt x="686" y="346"/>
                      </a:lnTo>
                      <a:lnTo>
                        <a:pt x="680" y="354"/>
                      </a:lnTo>
                      <a:lnTo>
                        <a:pt x="666" y="362"/>
                      </a:lnTo>
                      <a:lnTo>
                        <a:pt x="652" y="366"/>
                      </a:lnTo>
                      <a:lnTo>
                        <a:pt x="632" y="368"/>
                      </a:lnTo>
                      <a:lnTo>
                        <a:pt x="624" y="372"/>
                      </a:lnTo>
                      <a:lnTo>
                        <a:pt x="622" y="374"/>
                      </a:lnTo>
                      <a:lnTo>
                        <a:pt x="620" y="378"/>
                      </a:lnTo>
                      <a:lnTo>
                        <a:pt x="618" y="390"/>
                      </a:lnTo>
                      <a:lnTo>
                        <a:pt x="618" y="410"/>
                      </a:lnTo>
                      <a:lnTo>
                        <a:pt x="644" y="432"/>
                      </a:lnTo>
                      <a:lnTo>
                        <a:pt x="642" y="438"/>
                      </a:lnTo>
                      <a:lnTo>
                        <a:pt x="638" y="444"/>
                      </a:lnTo>
                      <a:lnTo>
                        <a:pt x="628" y="454"/>
                      </a:lnTo>
                      <a:lnTo>
                        <a:pt x="620" y="456"/>
                      </a:lnTo>
                      <a:lnTo>
                        <a:pt x="610" y="456"/>
                      </a:lnTo>
                      <a:lnTo>
                        <a:pt x="588" y="456"/>
                      </a:lnTo>
                      <a:lnTo>
                        <a:pt x="570" y="452"/>
                      </a:lnTo>
                      <a:lnTo>
                        <a:pt x="556" y="448"/>
                      </a:lnTo>
                      <a:lnTo>
                        <a:pt x="548" y="442"/>
                      </a:lnTo>
                      <a:lnTo>
                        <a:pt x="540" y="438"/>
                      </a:lnTo>
                      <a:lnTo>
                        <a:pt x="532" y="436"/>
                      </a:lnTo>
                      <a:lnTo>
                        <a:pt x="526" y="438"/>
                      </a:lnTo>
                      <a:lnTo>
                        <a:pt x="520" y="440"/>
                      </a:lnTo>
                      <a:lnTo>
                        <a:pt x="514" y="446"/>
                      </a:lnTo>
                      <a:lnTo>
                        <a:pt x="502" y="456"/>
                      </a:lnTo>
                      <a:lnTo>
                        <a:pt x="480" y="520"/>
                      </a:lnTo>
                      <a:lnTo>
                        <a:pt x="476" y="530"/>
                      </a:lnTo>
                      <a:lnTo>
                        <a:pt x="464" y="532"/>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36" name="Freeform 37">
                  <a:extLst>
                    <a:ext uri="{FF2B5EF4-FFF2-40B4-BE49-F238E27FC236}">
                      <a16:creationId xmlns:a16="http://schemas.microsoft.com/office/drawing/2014/main" id="{532DFE0B-B863-4DFE-A9CB-344C44BED288}"/>
                    </a:ext>
                  </a:extLst>
                </p:cNvPr>
                <p:cNvSpPr>
                  <a:spLocks/>
                </p:cNvSpPr>
                <p:nvPr/>
              </p:nvSpPr>
              <p:spPr bwMode="auto">
                <a:xfrm>
                  <a:off x="6558457" y="15875"/>
                  <a:ext cx="1768475" cy="1581150"/>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14" h="996">
                      <a:moveTo>
                        <a:pt x="812" y="996"/>
                      </a:moveTo>
                      <a:lnTo>
                        <a:pt x="812" y="996"/>
                      </a:lnTo>
                      <a:lnTo>
                        <a:pt x="772" y="958"/>
                      </a:lnTo>
                      <a:lnTo>
                        <a:pt x="760" y="936"/>
                      </a:lnTo>
                      <a:lnTo>
                        <a:pt x="754" y="926"/>
                      </a:lnTo>
                      <a:lnTo>
                        <a:pt x="750" y="920"/>
                      </a:lnTo>
                      <a:lnTo>
                        <a:pt x="742" y="916"/>
                      </a:lnTo>
                      <a:lnTo>
                        <a:pt x="736" y="912"/>
                      </a:lnTo>
                      <a:lnTo>
                        <a:pt x="726" y="910"/>
                      </a:lnTo>
                      <a:lnTo>
                        <a:pt x="716" y="912"/>
                      </a:lnTo>
                      <a:lnTo>
                        <a:pt x="698" y="952"/>
                      </a:lnTo>
                      <a:lnTo>
                        <a:pt x="692" y="950"/>
                      </a:lnTo>
                      <a:lnTo>
                        <a:pt x="684" y="946"/>
                      </a:lnTo>
                      <a:lnTo>
                        <a:pt x="672" y="932"/>
                      </a:lnTo>
                      <a:lnTo>
                        <a:pt x="664" y="918"/>
                      </a:lnTo>
                      <a:lnTo>
                        <a:pt x="660" y="910"/>
                      </a:lnTo>
                      <a:lnTo>
                        <a:pt x="656" y="908"/>
                      </a:lnTo>
                      <a:lnTo>
                        <a:pt x="654" y="904"/>
                      </a:lnTo>
                      <a:lnTo>
                        <a:pt x="650" y="896"/>
                      </a:lnTo>
                      <a:lnTo>
                        <a:pt x="628" y="892"/>
                      </a:lnTo>
                      <a:lnTo>
                        <a:pt x="620" y="880"/>
                      </a:lnTo>
                      <a:lnTo>
                        <a:pt x="614" y="872"/>
                      </a:lnTo>
                      <a:lnTo>
                        <a:pt x="608" y="868"/>
                      </a:lnTo>
                      <a:lnTo>
                        <a:pt x="602" y="864"/>
                      </a:lnTo>
                      <a:lnTo>
                        <a:pt x="588" y="862"/>
                      </a:lnTo>
                      <a:lnTo>
                        <a:pt x="572" y="860"/>
                      </a:lnTo>
                      <a:lnTo>
                        <a:pt x="568" y="866"/>
                      </a:lnTo>
                      <a:lnTo>
                        <a:pt x="554" y="870"/>
                      </a:lnTo>
                      <a:lnTo>
                        <a:pt x="544" y="870"/>
                      </a:lnTo>
                      <a:lnTo>
                        <a:pt x="538" y="866"/>
                      </a:lnTo>
                      <a:lnTo>
                        <a:pt x="536" y="860"/>
                      </a:lnTo>
                      <a:lnTo>
                        <a:pt x="534" y="852"/>
                      </a:lnTo>
                      <a:lnTo>
                        <a:pt x="534" y="842"/>
                      </a:lnTo>
                      <a:lnTo>
                        <a:pt x="534" y="824"/>
                      </a:lnTo>
                      <a:lnTo>
                        <a:pt x="526" y="816"/>
                      </a:lnTo>
                      <a:lnTo>
                        <a:pt x="520" y="814"/>
                      </a:lnTo>
                      <a:lnTo>
                        <a:pt x="514" y="812"/>
                      </a:lnTo>
                      <a:lnTo>
                        <a:pt x="506" y="812"/>
                      </a:lnTo>
                      <a:lnTo>
                        <a:pt x="488" y="834"/>
                      </a:lnTo>
                      <a:lnTo>
                        <a:pt x="474" y="842"/>
                      </a:lnTo>
                      <a:lnTo>
                        <a:pt x="468" y="848"/>
                      </a:lnTo>
                      <a:lnTo>
                        <a:pt x="460" y="852"/>
                      </a:lnTo>
                      <a:lnTo>
                        <a:pt x="452" y="858"/>
                      </a:lnTo>
                      <a:lnTo>
                        <a:pt x="442" y="860"/>
                      </a:lnTo>
                      <a:lnTo>
                        <a:pt x="422" y="866"/>
                      </a:lnTo>
                      <a:lnTo>
                        <a:pt x="404" y="868"/>
                      </a:lnTo>
                      <a:lnTo>
                        <a:pt x="380" y="858"/>
                      </a:lnTo>
                      <a:lnTo>
                        <a:pt x="372" y="852"/>
                      </a:lnTo>
                      <a:lnTo>
                        <a:pt x="364" y="846"/>
                      </a:lnTo>
                      <a:lnTo>
                        <a:pt x="360" y="840"/>
                      </a:lnTo>
                      <a:lnTo>
                        <a:pt x="354" y="832"/>
                      </a:lnTo>
                      <a:lnTo>
                        <a:pt x="348" y="814"/>
                      </a:lnTo>
                      <a:lnTo>
                        <a:pt x="336" y="796"/>
                      </a:lnTo>
                      <a:lnTo>
                        <a:pt x="332" y="792"/>
                      </a:lnTo>
                      <a:lnTo>
                        <a:pt x="330" y="790"/>
                      </a:lnTo>
                      <a:lnTo>
                        <a:pt x="320" y="790"/>
                      </a:lnTo>
                      <a:lnTo>
                        <a:pt x="304" y="788"/>
                      </a:lnTo>
                      <a:lnTo>
                        <a:pt x="302" y="790"/>
                      </a:lnTo>
                      <a:lnTo>
                        <a:pt x="294" y="786"/>
                      </a:lnTo>
                      <a:lnTo>
                        <a:pt x="290" y="782"/>
                      </a:lnTo>
                      <a:lnTo>
                        <a:pt x="288" y="776"/>
                      </a:lnTo>
                      <a:lnTo>
                        <a:pt x="286" y="770"/>
                      </a:lnTo>
                      <a:lnTo>
                        <a:pt x="294" y="768"/>
                      </a:lnTo>
                      <a:lnTo>
                        <a:pt x="304" y="766"/>
                      </a:lnTo>
                      <a:lnTo>
                        <a:pt x="314" y="762"/>
                      </a:lnTo>
                      <a:lnTo>
                        <a:pt x="324" y="756"/>
                      </a:lnTo>
                      <a:lnTo>
                        <a:pt x="322" y="736"/>
                      </a:lnTo>
                      <a:lnTo>
                        <a:pt x="318" y="722"/>
                      </a:lnTo>
                      <a:lnTo>
                        <a:pt x="310" y="708"/>
                      </a:lnTo>
                      <a:lnTo>
                        <a:pt x="296" y="708"/>
                      </a:lnTo>
                      <a:lnTo>
                        <a:pt x="288" y="712"/>
                      </a:lnTo>
                      <a:lnTo>
                        <a:pt x="284" y="720"/>
                      </a:lnTo>
                      <a:lnTo>
                        <a:pt x="278" y="732"/>
                      </a:lnTo>
                      <a:lnTo>
                        <a:pt x="270" y="732"/>
                      </a:lnTo>
                      <a:lnTo>
                        <a:pt x="264" y="730"/>
                      </a:lnTo>
                      <a:lnTo>
                        <a:pt x="252" y="724"/>
                      </a:lnTo>
                      <a:lnTo>
                        <a:pt x="244" y="716"/>
                      </a:lnTo>
                      <a:lnTo>
                        <a:pt x="234" y="712"/>
                      </a:lnTo>
                      <a:lnTo>
                        <a:pt x="232" y="702"/>
                      </a:lnTo>
                      <a:lnTo>
                        <a:pt x="228" y="696"/>
                      </a:lnTo>
                      <a:lnTo>
                        <a:pt x="220" y="686"/>
                      </a:lnTo>
                      <a:lnTo>
                        <a:pt x="220" y="662"/>
                      </a:lnTo>
                      <a:lnTo>
                        <a:pt x="232" y="650"/>
                      </a:lnTo>
                      <a:lnTo>
                        <a:pt x="244" y="640"/>
                      </a:lnTo>
                      <a:lnTo>
                        <a:pt x="260" y="616"/>
                      </a:lnTo>
                      <a:lnTo>
                        <a:pt x="264" y="602"/>
                      </a:lnTo>
                      <a:lnTo>
                        <a:pt x="268" y="592"/>
                      </a:lnTo>
                      <a:lnTo>
                        <a:pt x="274" y="582"/>
                      </a:lnTo>
                      <a:lnTo>
                        <a:pt x="280" y="572"/>
                      </a:lnTo>
                      <a:lnTo>
                        <a:pt x="292" y="556"/>
                      </a:lnTo>
                      <a:lnTo>
                        <a:pt x="298" y="546"/>
                      </a:lnTo>
                      <a:lnTo>
                        <a:pt x="302" y="536"/>
                      </a:lnTo>
                      <a:lnTo>
                        <a:pt x="304" y="516"/>
                      </a:lnTo>
                      <a:lnTo>
                        <a:pt x="308" y="518"/>
                      </a:lnTo>
                      <a:lnTo>
                        <a:pt x="312" y="520"/>
                      </a:lnTo>
                      <a:lnTo>
                        <a:pt x="316" y="528"/>
                      </a:lnTo>
                      <a:lnTo>
                        <a:pt x="316" y="538"/>
                      </a:lnTo>
                      <a:lnTo>
                        <a:pt x="314" y="550"/>
                      </a:lnTo>
                      <a:lnTo>
                        <a:pt x="316" y="556"/>
                      </a:lnTo>
                      <a:lnTo>
                        <a:pt x="318" y="562"/>
                      </a:lnTo>
                      <a:lnTo>
                        <a:pt x="322" y="568"/>
                      </a:lnTo>
                      <a:lnTo>
                        <a:pt x="330" y="572"/>
                      </a:lnTo>
                      <a:lnTo>
                        <a:pt x="348" y="572"/>
                      </a:lnTo>
                      <a:lnTo>
                        <a:pt x="358" y="568"/>
                      </a:lnTo>
                      <a:lnTo>
                        <a:pt x="366" y="562"/>
                      </a:lnTo>
                      <a:lnTo>
                        <a:pt x="368" y="524"/>
                      </a:lnTo>
                      <a:lnTo>
                        <a:pt x="368" y="508"/>
                      </a:lnTo>
                      <a:lnTo>
                        <a:pt x="366" y="494"/>
                      </a:lnTo>
                      <a:lnTo>
                        <a:pt x="358" y="484"/>
                      </a:lnTo>
                      <a:lnTo>
                        <a:pt x="352" y="474"/>
                      </a:lnTo>
                      <a:lnTo>
                        <a:pt x="348" y="466"/>
                      </a:lnTo>
                      <a:lnTo>
                        <a:pt x="348" y="458"/>
                      </a:lnTo>
                      <a:lnTo>
                        <a:pt x="350" y="452"/>
                      </a:lnTo>
                      <a:lnTo>
                        <a:pt x="352" y="444"/>
                      </a:lnTo>
                      <a:lnTo>
                        <a:pt x="360" y="428"/>
                      </a:lnTo>
                      <a:lnTo>
                        <a:pt x="358" y="410"/>
                      </a:lnTo>
                      <a:lnTo>
                        <a:pt x="352" y="392"/>
                      </a:lnTo>
                      <a:lnTo>
                        <a:pt x="346" y="380"/>
                      </a:lnTo>
                      <a:lnTo>
                        <a:pt x="340" y="372"/>
                      </a:lnTo>
                      <a:lnTo>
                        <a:pt x="338" y="348"/>
                      </a:lnTo>
                      <a:lnTo>
                        <a:pt x="350" y="320"/>
                      </a:lnTo>
                      <a:lnTo>
                        <a:pt x="352" y="306"/>
                      </a:lnTo>
                      <a:lnTo>
                        <a:pt x="354" y="294"/>
                      </a:lnTo>
                      <a:lnTo>
                        <a:pt x="364" y="268"/>
                      </a:lnTo>
                      <a:lnTo>
                        <a:pt x="362" y="252"/>
                      </a:lnTo>
                      <a:lnTo>
                        <a:pt x="360" y="236"/>
                      </a:lnTo>
                      <a:lnTo>
                        <a:pt x="356" y="218"/>
                      </a:lnTo>
                      <a:lnTo>
                        <a:pt x="350" y="202"/>
                      </a:lnTo>
                      <a:lnTo>
                        <a:pt x="342" y="188"/>
                      </a:lnTo>
                      <a:lnTo>
                        <a:pt x="334" y="174"/>
                      </a:lnTo>
                      <a:lnTo>
                        <a:pt x="324" y="164"/>
                      </a:lnTo>
                      <a:lnTo>
                        <a:pt x="314" y="158"/>
                      </a:lnTo>
                      <a:lnTo>
                        <a:pt x="296" y="158"/>
                      </a:lnTo>
                      <a:lnTo>
                        <a:pt x="284" y="160"/>
                      </a:lnTo>
                      <a:lnTo>
                        <a:pt x="272" y="164"/>
                      </a:lnTo>
                      <a:lnTo>
                        <a:pt x="262" y="172"/>
                      </a:lnTo>
                      <a:lnTo>
                        <a:pt x="252" y="188"/>
                      </a:lnTo>
                      <a:lnTo>
                        <a:pt x="244" y="198"/>
                      </a:lnTo>
                      <a:lnTo>
                        <a:pt x="234" y="204"/>
                      </a:lnTo>
                      <a:lnTo>
                        <a:pt x="216" y="208"/>
                      </a:lnTo>
                      <a:lnTo>
                        <a:pt x="198" y="210"/>
                      </a:lnTo>
                      <a:lnTo>
                        <a:pt x="182" y="214"/>
                      </a:lnTo>
                      <a:lnTo>
                        <a:pt x="166" y="218"/>
                      </a:lnTo>
                      <a:lnTo>
                        <a:pt x="152" y="222"/>
                      </a:lnTo>
                      <a:lnTo>
                        <a:pt x="144" y="218"/>
                      </a:lnTo>
                      <a:lnTo>
                        <a:pt x="138" y="212"/>
                      </a:lnTo>
                      <a:lnTo>
                        <a:pt x="134" y="208"/>
                      </a:lnTo>
                      <a:lnTo>
                        <a:pt x="132" y="202"/>
                      </a:lnTo>
                      <a:lnTo>
                        <a:pt x="130" y="192"/>
                      </a:lnTo>
                      <a:lnTo>
                        <a:pt x="128" y="184"/>
                      </a:lnTo>
                      <a:lnTo>
                        <a:pt x="124" y="164"/>
                      </a:lnTo>
                      <a:lnTo>
                        <a:pt x="118" y="148"/>
                      </a:lnTo>
                      <a:lnTo>
                        <a:pt x="110" y="136"/>
                      </a:lnTo>
                      <a:lnTo>
                        <a:pt x="102" y="126"/>
                      </a:lnTo>
                      <a:lnTo>
                        <a:pt x="86" y="120"/>
                      </a:lnTo>
                      <a:lnTo>
                        <a:pt x="72" y="116"/>
                      </a:lnTo>
                      <a:lnTo>
                        <a:pt x="62" y="114"/>
                      </a:lnTo>
                      <a:lnTo>
                        <a:pt x="54" y="116"/>
                      </a:lnTo>
                      <a:lnTo>
                        <a:pt x="48" y="122"/>
                      </a:lnTo>
                      <a:lnTo>
                        <a:pt x="46" y="130"/>
                      </a:lnTo>
                      <a:lnTo>
                        <a:pt x="44" y="140"/>
                      </a:lnTo>
                      <a:lnTo>
                        <a:pt x="44" y="156"/>
                      </a:lnTo>
                      <a:lnTo>
                        <a:pt x="0" y="124"/>
                      </a:lnTo>
                      <a:lnTo>
                        <a:pt x="0" y="118"/>
                      </a:lnTo>
                      <a:lnTo>
                        <a:pt x="20" y="96"/>
                      </a:lnTo>
                      <a:lnTo>
                        <a:pt x="24" y="58"/>
                      </a:lnTo>
                      <a:lnTo>
                        <a:pt x="10" y="46"/>
                      </a:lnTo>
                      <a:lnTo>
                        <a:pt x="72" y="10"/>
                      </a:lnTo>
                      <a:lnTo>
                        <a:pt x="88" y="4"/>
                      </a:lnTo>
                      <a:lnTo>
                        <a:pt x="104" y="0"/>
                      </a:lnTo>
                      <a:lnTo>
                        <a:pt x="122" y="0"/>
                      </a:lnTo>
                      <a:lnTo>
                        <a:pt x="142" y="2"/>
                      </a:lnTo>
                      <a:lnTo>
                        <a:pt x="156" y="10"/>
                      </a:lnTo>
                      <a:lnTo>
                        <a:pt x="168" y="16"/>
                      </a:lnTo>
                      <a:lnTo>
                        <a:pt x="184" y="18"/>
                      </a:lnTo>
                      <a:lnTo>
                        <a:pt x="204" y="20"/>
                      </a:lnTo>
                      <a:lnTo>
                        <a:pt x="224" y="16"/>
                      </a:lnTo>
                      <a:lnTo>
                        <a:pt x="240" y="14"/>
                      </a:lnTo>
                      <a:lnTo>
                        <a:pt x="258" y="18"/>
                      </a:lnTo>
                      <a:lnTo>
                        <a:pt x="282" y="26"/>
                      </a:lnTo>
                      <a:lnTo>
                        <a:pt x="324" y="78"/>
                      </a:lnTo>
                      <a:lnTo>
                        <a:pt x="348" y="106"/>
                      </a:lnTo>
                      <a:lnTo>
                        <a:pt x="374" y="136"/>
                      </a:lnTo>
                      <a:lnTo>
                        <a:pt x="392" y="184"/>
                      </a:lnTo>
                      <a:lnTo>
                        <a:pt x="436" y="222"/>
                      </a:lnTo>
                      <a:lnTo>
                        <a:pt x="446" y="236"/>
                      </a:lnTo>
                      <a:lnTo>
                        <a:pt x="452" y="246"/>
                      </a:lnTo>
                      <a:lnTo>
                        <a:pt x="456" y="258"/>
                      </a:lnTo>
                      <a:lnTo>
                        <a:pt x="458" y="278"/>
                      </a:lnTo>
                      <a:lnTo>
                        <a:pt x="464" y="284"/>
                      </a:lnTo>
                      <a:lnTo>
                        <a:pt x="470" y="290"/>
                      </a:lnTo>
                      <a:lnTo>
                        <a:pt x="492" y="306"/>
                      </a:lnTo>
                      <a:lnTo>
                        <a:pt x="496" y="314"/>
                      </a:lnTo>
                      <a:lnTo>
                        <a:pt x="498" y="330"/>
                      </a:lnTo>
                      <a:lnTo>
                        <a:pt x="504" y="354"/>
                      </a:lnTo>
                      <a:lnTo>
                        <a:pt x="514" y="358"/>
                      </a:lnTo>
                      <a:lnTo>
                        <a:pt x="532" y="358"/>
                      </a:lnTo>
                      <a:lnTo>
                        <a:pt x="552" y="356"/>
                      </a:lnTo>
                      <a:lnTo>
                        <a:pt x="570" y="354"/>
                      </a:lnTo>
                      <a:lnTo>
                        <a:pt x="580" y="354"/>
                      </a:lnTo>
                      <a:lnTo>
                        <a:pt x="588" y="354"/>
                      </a:lnTo>
                      <a:lnTo>
                        <a:pt x="600" y="358"/>
                      </a:lnTo>
                      <a:lnTo>
                        <a:pt x="614" y="366"/>
                      </a:lnTo>
                      <a:lnTo>
                        <a:pt x="638" y="366"/>
                      </a:lnTo>
                      <a:lnTo>
                        <a:pt x="642" y="362"/>
                      </a:lnTo>
                      <a:lnTo>
                        <a:pt x="646" y="360"/>
                      </a:lnTo>
                      <a:lnTo>
                        <a:pt x="662" y="358"/>
                      </a:lnTo>
                      <a:lnTo>
                        <a:pt x="704" y="396"/>
                      </a:lnTo>
                      <a:lnTo>
                        <a:pt x="716" y="396"/>
                      </a:lnTo>
                      <a:lnTo>
                        <a:pt x="728" y="396"/>
                      </a:lnTo>
                      <a:lnTo>
                        <a:pt x="740" y="400"/>
                      </a:lnTo>
                      <a:lnTo>
                        <a:pt x="748" y="404"/>
                      </a:lnTo>
                      <a:lnTo>
                        <a:pt x="754" y="410"/>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78" y="498"/>
                      </a:lnTo>
                      <a:lnTo>
                        <a:pt x="912" y="486"/>
                      </a:lnTo>
                      <a:lnTo>
                        <a:pt x="928" y="476"/>
                      </a:lnTo>
                      <a:lnTo>
                        <a:pt x="942" y="454"/>
                      </a:lnTo>
                      <a:lnTo>
                        <a:pt x="956" y="436"/>
                      </a:lnTo>
                      <a:lnTo>
                        <a:pt x="972" y="420"/>
                      </a:lnTo>
                      <a:lnTo>
                        <a:pt x="990" y="404"/>
                      </a:lnTo>
                      <a:lnTo>
                        <a:pt x="1016" y="376"/>
                      </a:lnTo>
                      <a:lnTo>
                        <a:pt x="1064" y="336"/>
                      </a:lnTo>
                      <a:lnTo>
                        <a:pt x="1078" y="338"/>
                      </a:lnTo>
                      <a:lnTo>
                        <a:pt x="1084" y="340"/>
                      </a:lnTo>
                      <a:lnTo>
                        <a:pt x="1086" y="342"/>
                      </a:lnTo>
                      <a:lnTo>
                        <a:pt x="1088" y="346"/>
                      </a:lnTo>
                      <a:lnTo>
                        <a:pt x="1086" y="350"/>
                      </a:lnTo>
                      <a:lnTo>
                        <a:pt x="1084" y="370"/>
                      </a:lnTo>
                      <a:lnTo>
                        <a:pt x="1084" y="412"/>
                      </a:lnTo>
                      <a:lnTo>
                        <a:pt x="1100" y="428"/>
                      </a:lnTo>
                      <a:lnTo>
                        <a:pt x="1108" y="442"/>
                      </a:lnTo>
                      <a:lnTo>
                        <a:pt x="1112" y="448"/>
                      </a:lnTo>
                      <a:lnTo>
                        <a:pt x="1114" y="456"/>
                      </a:lnTo>
                      <a:lnTo>
                        <a:pt x="1112" y="498"/>
                      </a:lnTo>
                      <a:lnTo>
                        <a:pt x="1102" y="524"/>
                      </a:lnTo>
                      <a:lnTo>
                        <a:pt x="1098" y="530"/>
                      </a:lnTo>
                      <a:lnTo>
                        <a:pt x="1094" y="536"/>
                      </a:lnTo>
                      <a:lnTo>
                        <a:pt x="1092" y="550"/>
                      </a:lnTo>
                      <a:lnTo>
                        <a:pt x="1094" y="566"/>
                      </a:lnTo>
                      <a:lnTo>
                        <a:pt x="1096" y="584"/>
                      </a:lnTo>
                      <a:lnTo>
                        <a:pt x="1096" y="650"/>
                      </a:lnTo>
                      <a:lnTo>
                        <a:pt x="1086" y="690"/>
                      </a:lnTo>
                      <a:lnTo>
                        <a:pt x="1088" y="732"/>
                      </a:lnTo>
                      <a:lnTo>
                        <a:pt x="1080" y="742"/>
                      </a:lnTo>
                      <a:lnTo>
                        <a:pt x="1074" y="746"/>
                      </a:lnTo>
                      <a:lnTo>
                        <a:pt x="1068" y="750"/>
                      </a:lnTo>
                      <a:lnTo>
                        <a:pt x="1046" y="752"/>
                      </a:lnTo>
                      <a:lnTo>
                        <a:pt x="1028" y="748"/>
                      </a:lnTo>
                      <a:lnTo>
                        <a:pt x="1014" y="746"/>
                      </a:lnTo>
                      <a:lnTo>
                        <a:pt x="990" y="744"/>
                      </a:lnTo>
                      <a:lnTo>
                        <a:pt x="986" y="752"/>
                      </a:lnTo>
                      <a:lnTo>
                        <a:pt x="982" y="758"/>
                      </a:lnTo>
                      <a:lnTo>
                        <a:pt x="978" y="764"/>
                      </a:lnTo>
                      <a:lnTo>
                        <a:pt x="974" y="772"/>
                      </a:lnTo>
                      <a:lnTo>
                        <a:pt x="964" y="774"/>
                      </a:lnTo>
                      <a:lnTo>
                        <a:pt x="956" y="778"/>
                      </a:lnTo>
                      <a:lnTo>
                        <a:pt x="950" y="782"/>
                      </a:lnTo>
                      <a:lnTo>
                        <a:pt x="946" y="788"/>
                      </a:lnTo>
                      <a:lnTo>
                        <a:pt x="944" y="794"/>
                      </a:lnTo>
                      <a:lnTo>
                        <a:pt x="942" y="800"/>
                      </a:lnTo>
                      <a:lnTo>
                        <a:pt x="944" y="820"/>
                      </a:lnTo>
                      <a:lnTo>
                        <a:pt x="960" y="846"/>
                      </a:lnTo>
                      <a:lnTo>
                        <a:pt x="964" y="866"/>
                      </a:lnTo>
                      <a:lnTo>
                        <a:pt x="972" y="888"/>
                      </a:lnTo>
                      <a:lnTo>
                        <a:pt x="984" y="910"/>
                      </a:lnTo>
                      <a:lnTo>
                        <a:pt x="996" y="936"/>
                      </a:lnTo>
                      <a:lnTo>
                        <a:pt x="1006" y="976"/>
                      </a:lnTo>
                      <a:lnTo>
                        <a:pt x="992" y="976"/>
                      </a:lnTo>
                      <a:lnTo>
                        <a:pt x="982" y="972"/>
                      </a:lnTo>
                      <a:lnTo>
                        <a:pt x="972" y="968"/>
                      </a:lnTo>
                      <a:lnTo>
                        <a:pt x="962" y="962"/>
                      </a:lnTo>
                      <a:lnTo>
                        <a:pt x="948" y="950"/>
                      </a:lnTo>
                      <a:lnTo>
                        <a:pt x="936" y="942"/>
                      </a:lnTo>
                      <a:lnTo>
                        <a:pt x="934" y="934"/>
                      </a:lnTo>
                      <a:lnTo>
                        <a:pt x="932" y="928"/>
                      </a:lnTo>
                      <a:lnTo>
                        <a:pt x="928" y="924"/>
                      </a:lnTo>
                      <a:lnTo>
                        <a:pt x="924" y="920"/>
                      </a:lnTo>
                      <a:lnTo>
                        <a:pt x="918" y="920"/>
                      </a:lnTo>
                      <a:lnTo>
                        <a:pt x="914" y="918"/>
                      </a:lnTo>
                      <a:lnTo>
                        <a:pt x="910" y="920"/>
                      </a:lnTo>
                      <a:lnTo>
                        <a:pt x="906" y="922"/>
                      </a:lnTo>
                      <a:lnTo>
                        <a:pt x="904" y="930"/>
                      </a:lnTo>
                      <a:lnTo>
                        <a:pt x="888" y="934"/>
                      </a:lnTo>
                      <a:lnTo>
                        <a:pt x="874" y="940"/>
                      </a:lnTo>
                      <a:lnTo>
                        <a:pt x="848" y="954"/>
                      </a:lnTo>
                      <a:lnTo>
                        <a:pt x="848" y="972"/>
                      </a:lnTo>
                      <a:lnTo>
                        <a:pt x="852" y="976"/>
                      </a:lnTo>
                      <a:lnTo>
                        <a:pt x="840" y="982"/>
                      </a:lnTo>
                      <a:lnTo>
                        <a:pt x="832" y="992"/>
                      </a:lnTo>
                      <a:lnTo>
                        <a:pt x="812" y="996"/>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37" name="Freeform 38">
                  <a:extLst>
                    <a:ext uri="{FF2B5EF4-FFF2-40B4-BE49-F238E27FC236}">
                      <a16:creationId xmlns:a16="http://schemas.microsoft.com/office/drawing/2014/main" id="{330ECB61-4722-4A5F-9EE1-5DE981C77A1D}"/>
                    </a:ext>
                  </a:extLst>
                </p:cNvPr>
                <p:cNvSpPr>
                  <a:spLocks/>
                </p:cNvSpPr>
                <p:nvPr/>
              </p:nvSpPr>
              <p:spPr bwMode="auto">
                <a:xfrm>
                  <a:off x="3011982" y="2032000"/>
                  <a:ext cx="2238375" cy="1905000"/>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20" y="920"/>
                      </a:lnTo>
                      <a:lnTo>
                        <a:pt x="1208" y="924"/>
                      </a:lnTo>
                      <a:lnTo>
                        <a:pt x="1202" y="936"/>
                      </a:lnTo>
                      <a:lnTo>
                        <a:pt x="1198" y="950"/>
                      </a:lnTo>
                      <a:lnTo>
                        <a:pt x="1196" y="962"/>
                      </a:lnTo>
                      <a:lnTo>
                        <a:pt x="1196" y="976"/>
                      </a:lnTo>
                      <a:lnTo>
                        <a:pt x="1200" y="990"/>
                      </a:lnTo>
                      <a:lnTo>
                        <a:pt x="1204" y="1006"/>
                      </a:lnTo>
                      <a:lnTo>
                        <a:pt x="1216" y="1036"/>
                      </a:lnTo>
                      <a:lnTo>
                        <a:pt x="1218" y="1062"/>
                      </a:lnTo>
                      <a:lnTo>
                        <a:pt x="1218" y="1076"/>
                      </a:lnTo>
                      <a:lnTo>
                        <a:pt x="1214" y="1092"/>
                      </a:lnTo>
                      <a:lnTo>
                        <a:pt x="1164" y="1092"/>
                      </a:lnTo>
                      <a:lnTo>
                        <a:pt x="1154" y="1098"/>
                      </a:lnTo>
                      <a:lnTo>
                        <a:pt x="1152" y="1102"/>
                      </a:lnTo>
                      <a:lnTo>
                        <a:pt x="1150" y="1120"/>
                      </a:lnTo>
                      <a:lnTo>
                        <a:pt x="1172" y="1136"/>
                      </a:lnTo>
                      <a:lnTo>
                        <a:pt x="1172" y="1150"/>
                      </a:lnTo>
                      <a:lnTo>
                        <a:pt x="1166" y="1166"/>
                      </a:lnTo>
                      <a:lnTo>
                        <a:pt x="1160" y="1182"/>
                      </a:lnTo>
                      <a:lnTo>
                        <a:pt x="1144" y="1184"/>
                      </a:lnTo>
                      <a:lnTo>
                        <a:pt x="1134" y="1188"/>
                      </a:lnTo>
                      <a:lnTo>
                        <a:pt x="1124" y="1194"/>
                      </a:lnTo>
                      <a:lnTo>
                        <a:pt x="1112" y="1198"/>
                      </a:lnTo>
                      <a:lnTo>
                        <a:pt x="1056" y="1200"/>
                      </a:lnTo>
                      <a:lnTo>
                        <a:pt x="1050" y="1198"/>
                      </a:lnTo>
                      <a:lnTo>
                        <a:pt x="1044" y="1188"/>
                      </a:lnTo>
                      <a:lnTo>
                        <a:pt x="1036" y="1182"/>
                      </a:lnTo>
                      <a:lnTo>
                        <a:pt x="1030" y="1178"/>
                      </a:lnTo>
                      <a:lnTo>
                        <a:pt x="1024" y="1176"/>
                      </a:lnTo>
                      <a:lnTo>
                        <a:pt x="1018" y="1160"/>
                      </a:lnTo>
                      <a:lnTo>
                        <a:pt x="996" y="1116"/>
                      </a:lnTo>
                      <a:lnTo>
                        <a:pt x="972" y="1096"/>
                      </a:lnTo>
                      <a:lnTo>
                        <a:pt x="968" y="1090"/>
                      </a:lnTo>
                      <a:lnTo>
                        <a:pt x="962" y="1084"/>
                      </a:lnTo>
                      <a:lnTo>
                        <a:pt x="950" y="1074"/>
                      </a:lnTo>
                      <a:lnTo>
                        <a:pt x="938" y="1070"/>
                      </a:lnTo>
                      <a:lnTo>
                        <a:pt x="928" y="1066"/>
                      </a:lnTo>
                      <a:lnTo>
                        <a:pt x="908" y="1054"/>
                      </a:lnTo>
                      <a:lnTo>
                        <a:pt x="900" y="1036"/>
                      </a:lnTo>
                      <a:lnTo>
                        <a:pt x="892" y="1024"/>
                      </a:lnTo>
                      <a:lnTo>
                        <a:pt x="884" y="1016"/>
                      </a:lnTo>
                      <a:lnTo>
                        <a:pt x="876" y="1014"/>
                      </a:lnTo>
                      <a:lnTo>
                        <a:pt x="868" y="1014"/>
                      </a:lnTo>
                      <a:lnTo>
                        <a:pt x="858" y="1016"/>
                      </a:lnTo>
                      <a:lnTo>
                        <a:pt x="834" y="1030"/>
                      </a:lnTo>
                      <a:lnTo>
                        <a:pt x="826" y="1038"/>
                      </a:lnTo>
                      <a:lnTo>
                        <a:pt x="820" y="1044"/>
                      </a:lnTo>
                      <a:lnTo>
                        <a:pt x="818" y="1052"/>
                      </a:lnTo>
                      <a:lnTo>
                        <a:pt x="818" y="1066"/>
                      </a:lnTo>
                      <a:lnTo>
                        <a:pt x="822" y="1074"/>
                      </a:lnTo>
                      <a:lnTo>
                        <a:pt x="826" y="1080"/>
                      </a:lnTo>
                      <a:lnTo>
                        <a:pt x="828" y="1090"/>
                      </a:lnTo>
                      <a:lnTo>
                        <a:pt x="830" y="1104"/>
                      </a:lnTo>
                      <a:lnTo>
                        <a:pt x="818" y="1112"/>
                      </a:lnTo>
                      <a:lnTo>
                        <a:pt x="812" y="1116"/>
                      </a:lnTo>
                      <a:lnTo>
                        <a:pt x="804" y="1118"/>
                      </a:lnTo>
                      <a:lnTo>
                        <a:pt x="788" y="1120"/>
                      </a:lnTo>
                      <a:lnTo>
                        <a:pt x="764" y="1104"/>
                      </a:lnTo>
                      <a:lnTo>
                        <a:pt x="742" y="1090"/>
                      </a:lnTo>
                      <a:lnTo>
                        <a:pt x="724" y="1074"/>
                      </a:lnTo>
                      <a:lnTo>
                        <a:pt x="708" y="1058"/>
                      </a:lnTo>
                      <a:lnTo>
                        <a:pt x="702" y="1052"/>
                      </a:lnTo>
                      <a:lnTo>
                        <a:pt x="696" y="1046"/>
                      </a:lnTo>
                      <a:lnTo>
                        <a:pt x="692" y="1036"/>
                      </a:lnTo>
                      <a:lnTo>
                        <a:pt x="690" y="1028"/>
                      </a:lnTo>
                      <a:lnTo>
                        <a:pt x="688" y="1010"/>
                      </a:lnTo>
                      <a:lnTo>
                        <a:pt x="688" y="998"/>
                      </a:lnTo>
                      <a:lnTo>
                        <a:pt x="730" y="1000"/>
                      </a:lnTo>
                      <a:lnTo>
                        <a:pt x="764" y="1022"/>
                      </a:lnTo>
                      <a:lnTo>
                        <a:pt x="776" y="1022"/>
                      </a:lnTo>
                      <a:lnTo>
                        <a:pt x="788" y="1022"/>
                      </a:lnTo>
                      <a:lnTo>
                        <a:pt x="794" y="1022"/>
                      </a:lnTo>
                      <a:lnTo>
                        <a:pt x="800" y="1020"/>
                      </a:lnTo>
                      <a:lnTo>
                        <a:pt x="806" y="1016"/>
                      </a:lnTo>
                      <a:lnTo>
                        <a:pt x="812" y="1010"/>
                      </a:lnTo>
                      <a:lnTo>
                        <a:pt x="812" y="994"/>
                      </a:lnTo>
                      <a:lnTo>
                        <a:pt x="790" y="974"/>
                      </a:lnTo>
                      <a:lnTo>
                        <a:pt x="782" y="966"/>
                      </a:lnTo>
                      <a:lnTo>
                        <a:pt x="778" y="958"/>
                      </a:lnTo>
                      <a:lnTo>
                        <a:pt x="798" y="944"/>
                      </a:lnTo>
                      <a:lnTo>
                        <a:pt x="818" y="922"/>
                      </a:lnTo>
                      <a:lnTo>
                        <a:pt x="836" y="900"/>
                      </a:lnTo>
                      <a:lnTo>
                        <a:pt x="842" y="888"/>
                      </a:lnTo>
                      <a:lnTo>
                        <a:pt x="846" y="878"/>
                      </a:lnTo>
                      <a:lnTo>
                        <a:pt x="862" y="870"/>
                      </a:lnTo>
                      <a:lnTo>
                        <a:pt x="874" y="862"/>
                      </a:lnTo>
                      <a:lnTo>
                        <a:pt x="878" y="860"/>
                      </a:lnTo>
                      <a:lnTo>
                        <a:pt x="884" y="856"/>
                      </a:lnTo>
                      <a:lnTo>
                        <a:pt x="892" y="846"/>
                      </a:lnTo>
                      <a:lnTo>
                        <a:pt x="890" y="804"/>
                      </a:lnTo>
                      <a:lnTo>
                        <a:pt x="884" y="796"/>
                      </a:lnTo>
                      <a:lnTo>
                        <a:pt x="878" y="786"/>
                      </a:lnTo>
                      <a:lnTo>
                        <a:pt x="876" y="776"/>
                      </a:lnTo>
                      <a:lnTo>
                        <a:pt x="874" y="768"/>
                      </a:lnTo>
                      <a:lnTo>
                        <a:pt x="874" y="754"/>
                      </a:lnTo>
                      <a:lnTo>
                        <a:pt x="874" y="748"/>
                      </a:lnTo>
                      <a:lnTo>
                        <a:pt x="872" y="746"/>
                      </a:lnTo>
                      <a:lnTo>
                        <a:pt x="852" y="696"/>
                      </a:lnTo>
                      <a:lnTo>
                        <a:pt x="846" y="662"/>
                      </a:lnTo>
                      <a:lnTo>
                        <a:pt x="830" y="630"/>
                      </a:lnTo>
                      <a:lnTo>
                        <a:pt x="824" y="618"/>
                      </a:lnTo>
                      <a:lnTo>
                        <a:pt x="818" y="612"/>
                      </a:lnTo>
                      <a:lnTo>
                        <a:pt x="770" y="612"/>
                      </a:lnTo>
                      <a:lnTo>
                        <a:pt x="760" y="608"/>
                      </a:lnTo>
                      <a:lnTo>
                        <a:pt x="748" y="602"/>
                      </a:lnTo>
                      <a:lnTo>
                        <a:pt x="728" y="588"/>
                      </a:lnTo>
                      <a:lnTo>
                        <a:pt x="710" y="576"/>
                      </a:lnTo>
                      <a:lnTo>
                        <a:pt x="696" y="566"/>
                      </a:lnTo>
                      <a:lnTo>
                        <a:pt x="648" y="510"/>
                      </a:lnTo>
                      <a:lnTo>
                        <a:pt x="638" y="510"/>
                      </a:lnTo>
                      <a:lnTo>
                        <a:pt x="630" y="512"/>
                      </a:lnTo>
                      <a:lnTo>
                        <a:pt x="618" y="516"/>
                      </a:lnTo>
                      <a:lnTo>
                        <a:pt x="594" y="514"/>
                      </a:lnTo>
                      <a:lnTo>
                        <a:pt x="548" y="476"/>
                      </a:lnTo>
                      <a:lnTo>
                        <a:pt x="506" y="456"/>
                      </a:lnTo>
                      <a:lnTo>
                        <a:pt x="486" y="454"/>
                      </a:lnTo>
                      <a:lnTo>
                        <a:pt x="470" y="452"/>
                      </a:lnTo>
                      <a:lnTo>
                        <a:pt x="442" y="446"/>
                      </a:lnTo>
                      <a:lnTo>
                        <a:pt x="430" y="436"/>
                      </a:lnTo>
                      <a:lnTo>
                        <a:pt x="422" y="432"/>
                      </a:lnTo>
                      <a:lnTo>
                        <a:pt x="412" y="428"/>
                      </a:lnTo>
                      <a:lnTo>
                        <a:pt x="406" y="426"/>
                      </a:lnTo>
                      <a:lnTo>
                        <a:pt x="390" y="426"/>
                      </a:lnTo>
                      <a:lnTo>
                        <a:pt x="370" y="426"/>
                      </a:lnTo>
                      <a:lnTo>
                        <a:pt x="352" y="436"/>
                      </a:lnTo>
                      <a:lnTo>
                        <a:pt x="354" y="448"/>
                      </a:lnTo>
                      <a:lnTo>
                        <a:pt x="356" y="460"/>
                      </a:lnTo>
                      <a:lnTo>
                        <a:pt x="358" y="472"/>
                      </a:lnTo>
                      <a:lnTo>
                        <a:pt x="356" y="490"/>
                      </a:lnTo>
                      <a:lnTo>
                        <a:pt x="352" y="494"/>
                      </a:lnTo>
                      <a:lnTo>
                        <a:pt x="346" y="496"/>
                      </a:lnTo>
                      <a:lnTo>
                        <a:pt x="338" y="498"/>
                      </a:lnTo>
                      <a:lnTo>
                        <a:pt x="332" y="498"/>
                      </a:lnTo>
                      <a:lnTo>
                        <a:pt x="318" y="494"/>
                      </a:lnTo>
                      <a:lnTo>
                        <a:pt x="304" y="486"/>
                      </a:lnTo>
                      <a:lnTo>
                        <a:pt x="290" y="478"/>
                      </a:lnTo>
                      <a:lnTo>
                        <a:pt x="278" y="468"/>
                      </a:lnTo>
                      <a:lnTo>
                        <a:pt x="262" y="452"/>
                      </a:lnTo>
                      <a:lnTo>
                        <a:pt x="222" y="420"/>
                      </a:lnTo>
                      <a:lnTo>
                        <a:pt x="182" y="398"/>
                      </a:lnTo>
                      <a:lnTo>
                        <a:pt x="164" y="390"/>
                      </a:lnTo>
                      <a:lnTo>
                        <a:pt x="148" y="384"/>
                      </a:lnTo>
                      <a:lnTo>
                        <a:pt x="116" y="384"/>
                      </a:lnTo>
                      <a:lnTo>
                        <a:pt x="86" y="384"/>
                      </a:lnTo>
                      <a:lnTo>
                        <a:pt x="70" y="384"/>
                      </a:lnTo>
                      <a:lnTo>
                        <a:pt x="56" y="382"/>
                      </a:lnTo>
                      <a:lnTo>
                        <a:pt x="42" y="378"/>
                      </a:lnTo>
                      <a:lnTo>
                        <a:pt x="30" y="374"/>
                      </a:lnTo>
                      <a:lnTo>
                        <a:pt x="20" y="372"/>
                      </a:lnTo>
                      <a:lnTo>
                        <a:pt x="18" y="358"/>
                      </a:lnTo>
                      <a:lnTo>
                        <a:pt x="14" y="344"/>
                      </a:lnTo>
                      <a:lnTo>
                        <a:pt x="12" y="332"/>
                      </a:lnTo>
                      <a:lnTo>
                        <a:pt x="8" y="326"/>
                      </a:lnTo>
                      <a:lnTo>
                        <a:pt x="4" y="310"/>
                      </a:lnTo>
                      <a:lnTo>
                        <a:pt x="0" y="296"/>
                      </a:lnTo>
                      <a:lnTo>
                        <a:pt x="0" y="290"/>
                      </a:lnTo>
                      <a:lnTo>
                        <a:pt x="2" y="284"/>
                      </a:lnTo>
                      <a:lnTo>
                        <a:pt x="4" y="280"/>
                      </a:lnTo>
                      <a:lnTo>
                        <a:pt x="12" y="278"/>
                      </a:lnTo>
                      <a:lnTo>
                        <a:pt x="20" y="262"/>
                      </a:lnTo>
                      <a:lnTo>
                        <a:pt x="28" y="246"/>
                      </a:lnTo>
                      <a:lnTo>
                        <a:pt x="46" y="246"/>
                      </a:lnTo>
                      <a:lnTo>
                        <a:pt x="68" y="244"/>
                      </a:lnTo>
                      <a:lnTo>
                        <a:pt x="80" y="242"/>
                      </a:lnTo>
                      <a:lnTo>
                        <a:pt x="90" y="238"/>
                      </a:lnTo>
                      <a:lnTo>
                        <a:pt x="100" y="232"/>
                      </a:lnTo>
                      <a:lnTo>
                        <a:pt x="108" y="226"/>
                      </a:lnTo>
                      <a:lnTo>
                        <a:pt x="120" y="200"/>
                      </a:lnTo>
                      <a:lnTo>
                        <a:pt x="142" y="176"/>
                      </a:lnTo>
                      <a:lnTo>
                        <a:pt x="150" y="158"/>
                      </a:lnTo>
                      <a:lnTo>
                        <a:pt x="156" y="146"/>
                      </a:lnTo>
                      <a:lnTo>
                        <a:pt x="166" y="136"/>
                      </a:lnTo>
                      <a:lnTo>
                        <a:pt x="176" y="130"/>
                      </a:lnTo>
                      <a:lnTo>
                        <a:pt x="188" y="126"/>
                      </a:lnTo>
                      <a:lnTo>
                        <a:pt x="202" y="124"/>
                      </a:lnTo>
                      <a:lnTo>
                        <a:pt x="238" y="120"/>
                      </a:lnTo>
                      <a:lnTo>
                        <a:pt x="252" y="120"/>
                      </a:lnTo>
                      <a:lnTo>
                        <a:pt x="274" y="120"/>
                      </a:lnTo>
                      <a:lnTo>
                        <a:pt x="286" y="120"/>
                      </a:lnTo>
                      <a:lnTo>
                        <a:pt x="298" y="118"/>
                      </a:lnTo>
                      <a:lnTo>
                        <a:pt x="308" y="114"/>
                      </a:lnTo>
                      <a:lnTo>
                        <a:pt x="316" y="108"/>
                      </a:lnTo>
                      <a:lnTo>
                        <a:pt x="308" y="62"/>
                      </a:lnTo>
                      <a:lnTo>
                        <a:pt x="308" y="38"/>
                      </a:lnTo>
                      <a:lnTo>
                        <a:pt x="310" y="26"/>
                      </a:lnTo>
                      <a:lnTo>
                        <a:pt x="312" y="16"/>
                      </a:lnTo>
                      <a:lnTo>
                        <a:pt x="318" y="8"/>
                      </a:lnTo>
                      <a:lnTo>
                        <a:pt x="324" y="2"/>
                      </a:lnTo>
                      <a:lnTo>
                        <a:pt x="328" y="0"/>
                      </a:lnTo>
                      <a:lnTo>
                        <a:pt x="334" y="0"/>
                      </a:lnTo>
                      <a:lnTo>
                        <a:pt x="346" y="4"/>
                      </a:lnTo>
                      <a:lnTo>
                        <a:pt x="434" y="16"/>
                      </a:lnTo>
                      <a:lnTo>
                        <a:pt x="432" y="24"/>
                      </a:lnTo>
                      <a:lnTo>
                        <a:pt x="430" y="36"/>
                      </a:lnTo>
                      <a:lnTo>
                        <a:pt x="432" y="60"/>
                      </a:lnTo>
                      <a:lnTo>
                        <a:pt x="444" y="80"/>
                      </a:lnTo>
                      <a:lnTo>
                        <a:pt x="450" y="90"/>
                      </a:lnTo>
                      <a:lnTo>
                        <a:pt x="456" y="106"/>
                      </a:lnTo>
                      <a:lnTo>
                        <a:pt x="456" y="130"/>
                      </a:lnTo>
                      <a:lnTo>
                        <a:pt x="448" y="152"/>
                      </a:lnTo>
                      <a:lnTo>
                        <a:pt x="444" y="166"/>
                      </a:lnTo>
                      <a:lnTo>
                        <a:pt x="446" y="180"/>
                      </a:lnTo>
                      <a:lnTo>
                        <a:pt x="490" y="222"/>
                      </a:lnTo>
                      <a:lnTo>
                        <a:pt x="496" y="234"/>
                      </a:lnTo>
                      <a:lnTo>
                        <a:pt x="496" y="276"/>
                      </a:lnTo>
                      <a:lnTo>
                        <a:pt x="500" y="278"/>
                      </a:lnTo>
                      <a:lnTo>
                        <a:pt x="506" y="280"/>
                      </a:lnTo>
                      <a:lnTo>
                        <a:pt x="526" y="282"/>
                      </a:lnTo>
                      <a:lnTo>
                        <a:pt x="538" y="274"/>
                      </a:lnTo>
                      <a:lnTo>
                        <a:pt x="552" y="266"/>
                      </a:lnTo>
                      <a:lnTo>
                        <a:pt x="566" y="262"/>
                      </a:lnTo>
                      <a:lnTo>
                        <a:pt x="582" y="258"/>
                      </a:lnTo>
                      <a:lnTo>
                        <a:pt x="618" y="254"/>
                      </a:lnTo>
                      <a:lnTo>
                        <a:pt x="652" y="252"/>
                      </a:lnTo>
                      <a:lnTo>
                        <a:pt x="658" y="268"/>
                      </a:lnTo>
                      <a:lnTo>
                        <a:pt x="650" y="284"/>
                      </a:lnTo>
                      <a:lnTo>
                        <a:pt x="644" y="298"/>
                      </a:lnTo>
                      <a:lnTo>
                        <a:pt x="636" y="308"/>
                      </a:lnTo>
                      <a:lnTo>
                        <a:pt x="626" y="314"/>
                      </a:lnTo>
                      <a:lnTo>
                        <a:pt x="612" y="324"/>
                      </a:lnTo>
                      <a:lnTo>
                        <a:pt x="606" y="330"/>
                      </a:lnTo>
                      <a:lnTo>
                        <a:pt x="602" y="338"/>
                      </a:lnTo>
                      <a:lnTo>
                        <a:pt x="600" y="348"/>
                      </a:lnTo>
                      <a:lnTo>
                        <a:pt x="600" y="360"/>
                      </a:lnTo>
                      <a:lnTo>
                        <a:pt x="632" y="372"/>
                      </a:lnTo>
                      <a:lnTo>
                        <a:pt x="640" y="384"/>
                      </a:lnTo>
                      <a:lnTo>
                        <a:pt x="652" y="396"/>
                      </a:lnTo>
                      <a:lnTo>
                        <a:pt x="664" y="406"/>
                      </a:lnTo>
                      <a:lnTo>
                        <a:pt x="680" y="416"/>
                      </a:lnTo>
                      <a:lnTo>
                        <a:pt x="686" y="428"/>
                      </a:lnTo>
                      <a:lnTo>
                        <a:pt x="692" y="442"/>
                      </a:lnTo>
                      <a:lnTo>
                        <a:pt x="702" y="456"/>
                      </a:lnTo>
                      <a:lnTo>
                        <a:pt x="706" y="460"/>
                      </a:lnTo>
                      <a:lnTo>
                        <a:pt x="714" y="464"/>
                      </a:lnTo>
                      <a:lnTo>
                        <a:pt x="744" y="504"/>
                      </a:lnTo>
                      <a:lnTo>
                        <a:pt x="754" y="508"/>
                      </a:lnTo>
                      <a:lnTo>
                        <a:pt x="772" y="514"/>
                      </a:lnTo>
                      <a:lnTo>
                        <a:pt x="780" y="514"/>
                      </a:lnTo>
                      <a:lnTo>
                        <a:pt x="788" y="514"/>
                      </a:lnTo>
                      <a:lnTo>
                        <a:pt x="796" y="510"/>
                      </a:lnTo>
                      <a:lnTo>
                        <a:pt x="802" y="504"/>
                      </a:lnTo>
                      <a:lnTo>
                        <a:pt x="802" y="476"/>
                      </a:lnTo>
                      <a:lnTo>
                        <a:pt x="802" y="468"/>
                      </a:lnTo>
                      <a:lnTo>
                        <a:pt x="804" y="460"/>
                      </a:lnTo>
                      <a:lnTo>
                        <a:pt x="808" y="456"/>
                      </a:lnTo>
                      <a:lnTo>
                        <a:pt x="812" y="452"/>
                      </a:lnTo>
                      <a:lnTo>
                        <a:pt x="822" y="448"/>
                      </a:lnTo>
                      <a:lnTo>
                        <a:pt x="834" y="446"/>
                      </a:lnTo>
                      <a:lnTo>
                        <a:pt x="846" y="446"/>
                      </a:lnTo>
                      <a:lnTo>
                        <a:pt x="856" y="446"/>
                      </a:lnTo>
                      <a:lnTo>
                        <a:pt x="862" y="448"/>
                      </a:lnTo>
                      <a:lnTo>
                        <a:pt x="868" y="450"/>
                      </a:lnTo>
                      <a:lnTo>
                        <a:pt x="876" y="454"/>
                      </a:lnTo>
                      <a:lnTo>
                        <a:pt x="882" y="460"/>
                      </a:lnTo>
                      <a:lnTo>
                        <a:pt x="898" y="462"/>
                      </a:lnTo>
                      <a:lnTo>
                        <a:pt x="912" y="454"/>
                      </a:lnTo>
                      <a:lnTo>
                        <a:pt x="926" y="446"/>
                      </a:lnTo>
                      <a:lnTo>
                        <a:pt x="938" y="438"/>
                      </a:lnTo>
                      <a:lnTo>
                        <a:pt x="950" y="430"/>
                      </a:lnTo>
                      <a:lnTo>
                        <a:pt x="956" y="424"/>
                      </a:lnTo>
                      <a:lnTo>
                        <a:pt x="964" y="422"/>
                      </a:lnTo>
                      <a:lnTo>
                        <a:pt x="988" y="420"/>
                      </a:lnTo>
                      <a:lnTo>
                        <a:pt x="1002" y="440"/>
                      </a:lnTo>
                      <a:lnTo>
                        <a:pt x="1000" y="448"/>
                      </a:lnTo>
                      <a:lnTo>
                        <a:pt x="996" y="456"/>
                      </a:lnTo>
                      <a:lnTo>
                        <a:pt x="990" y="464"/>
                      </a:lnTo>
                      <a:lnTo>
                        <a:pt x="984" y="472"/>
                      </a:lnTo>
                      <a:lnTo>
                        <a:pt x="968" y="484"/>
                      </a:lnTo>
                      <a:lnTo>
                        <a:pt x="952" y="496"/>
                      </a:lnTo>
                      <a:lnTo>
                        <a:pt x="940" y="512"/>
                      </a:lnTo>
                      <a:lnTo>
                        <a:pt x="934" y="530"/>
                      </a:lnTo>
                      <a:lnTo>
                        <a:pt x="932" y="550"/>
                      </a:lnTo>
                      <a:lnTo>
                        <a:pt x="930" y="574"/>
                      </a:lnTo>
                      <a:lnTo>
                        <a:pt x="954" y="618"/>
                      </a:lnTo>
                      <a:lnTo>
                        <a:pt x="962" y="630"/>
                      </a:lnTo>
                      <a:lnTo>
                        <a:pt x="974" y="642"/>
                      </a:lnTo>
                      <a:lnTo>
                        <a:pt x="982" y="648"/>
                      </a:lnTo>
                      <a:lnTo>
                        <a:pt x="990" y="652"/>
                      </a:lnTo>
                      <a:lnTo>
                        <a:pt x="1000" y="656"/>
                      </a:lnTo>
                      <a:lnTo>
                        <a:pt x="1010" y="656"/>
                      </a:lnTo>
                      <a:lnTo>
                        <a:pt x="1012" y="652"/>
                      </a:lnTo>
                      <a:lnTo>
                        <a:pt x="1024" y="652"/>
                      </a:lnTo>
                      <a:lnTo>
                        <a:pt x="1032" y="656"/>
                      </a:lnTo>
                      <a:lnTo>
                        <a:pt x="1040" y="662"/>
                      </a:lnTo>
                      <a:lnTo>
                        <a:pt x="1060" y="680"/>
                      </a:lnTo>
                      <a:lnTo>
                        <a:pt x="1082" y="704"/>
                      </a:lnTo>
                      <a:lnTo>
                        <a:pt x="1098" y="726"/>
                      </a:lnTo>
                      <a:lnTo>
                        <a:pt x="1106" y="762"/>
                      </a:lnTo>
                      <a:lnTo>
                        <a:pt x="1108" y="784"/>
                      </a:lnTo>
                      <a:lnTo>
                        <a:pt x="1112" y="810"/>
                      </a:lnTo>
                      <a:lnTo>
                        <a:pt x="1118" y="840"/>
                      </a:lnTo>
                      <a:lnTo>
                        <a:pt x="1130" y="852"/>
                      </a:lnTo>
                      <a:lnTo>
                        <a:pt x="1140" y="860"/>
                      </a:lnTo>
                      <a:lnTo>
                        <a:pt x="1152" y="868"/>
                      </a:lnTo>
                      <a:lnTo>
                        <a:pt x="1172" y="882"/>
                      </a:lnTo>
                      <a:lnTo>
                        <a:pt x="1188" y="876"/>
                      </a:lnTo>
                      <a:lnTo>
                        <a:pt x="1214" y="866"/>
                      </a:lnTo>
                      <a:lnTo>
                        <a:pt x="1216" y="858"/>
                      </a:lnTo>
                      <a:lnTo>
                        <a:pt x="1220" y="854"/>
                      </a:lnTo>
                      <a:lnTo>
                        <a:pt x="1230" y="850"/>
                      </a:lnTo>
                      <a:lnTo>
                        <a:pt x="1246" y="846"/>
                      </a:lnTo>
                      <a:lnTo>
                        <a:pt x="1252" y="836"/>
                      </a:lnTo>
                      <a:lnTo>
                        <a:pt x="1258" y="826"/>
                      </a:lnTo>
                      <a:lnTo>
                        <a:pt x="1258" y="818"/>
                      </a:lnTo>
                      <a:lnTo>
                        <a:pt x="1258" y="808"/>
                      </a:lnTo>
                      <a:lnTo>
                        <a:pt x="1254" y="800"/>
                      </a:lnTo>
                      <a:lnTo>
                        <a:pt x="1250" y="792"/>
                      </a:lnTo>
                      <a:lnTo>
                        <a:pt x="1240" y="780"/>
                      </a:lnTo>
                      <a:lnTo>
                        <a:pt x="1222" y="774"/>
                      </a:lnTo>
                      <a:lnTo>
                        <a:pt x="1216" y="770"/>
                      </a:lnTo>
                      <a:lnTo>
                        <a:pt x="1214" y="766"/>
                      </a:lnTo>
                      <a:lnTo>
                        <a:pt x="1212" y="762"/>
                      </a:lnTo>
                      <a:lnTo>
                        <a:pt x="1212" y="756"/>
                      </a:lnTo>
                      <a:lnTo>
                        <a:pt x="1214" y="742"/>
                      </a:lnTo>
                      <a:lnTo>
                        <a:pt x="1234" y="712"/>
                      </a:lnTo>
                      <a:lnTo>
                        <a:pt x="1234" y="682"/>
                      </a:lnTo>
                      <a:lnTo>
                        <a:pt x="1240" y="678"/>
                      </a:lnTo>
                      <a:lnTo>
                        <a:pt x="1244" y="678"/>
                      </a:lnTo>
                      <a:lnTo>
                        <a:pt x="1258" y="678"/>
                      </a:lnTo>
                      <a:lnTo>
                        <a:pt x="1270" y="664"/>
                      </a:lnTo>
                      <a:lnTo>
                        <a:pt x="1284" y="656"/>
                      </a:lnTo>
                      <a:lnTo>
                        <a:pt x="1286" y="670"/>
                      </a:lnTo>
                      <a:lnTo>
                        <a:pt x="1284" y="678"/>
                      </a:lnTo>
                      <a:lnTo>
                        <a:pt x="1280" y="684"/>
                      </a:lnTo>
                      <a:lnTo>
                        <a:pt x="1278" y="688"/>
                      </a:lnTo>
                      <a:lnTo>
                        <a:pt x="1276" y="708"/>
                      </a:lnTo>
                      <a:lnTo>
                        <a:pt x="1280" y="714"/>
                      </a:lnTo>
                      <a:lnTo>
                        <a:pt x="1288" y="718"/>
                      </a:lnTo>
                      <a:lnTo>
                        <a:pt x="1304" y="726"/>
                      </a:lnTo>
                      <a:lnTo>
                        <a:pt x="1344" y="736"/>
                      </a:lnTo>
                      <a:lnTo>
                        <a:pt x="1394" y="770"/>
                      </a:lnTo>
                      <a:lnTo>
                        <a:pt x="1410" y="770"/>
                      </a:lnTo>
                      <a:lnTo>
                        <a:pt x="1404" y="784"/>
                      </a:lnTo>
                      <a:lnTo>
                        <a:pt x="1396" y="800"/>
                      </a:lnTo>
                      <a:lnTo>
                        <a:pt x="1404" y="860"/>
                      </a:lnTo>
                      <a:lnTo>
                        <a:pt x="1394" y="888"/>
                      </a:lnTo>
                      <a:lnTo>
                        <a:pt x="1386" y="888"/>
                      </a:lnTo>
                      <a:lnTo>
                        <a:pt x="1382" y="886"/>
                      </a:lnTo>
                      <a:lnTo>
                        <a:pt x="1376" y="884"/>
                      </a:lnTo>
                      <a:lnTo>
                        <a:pt x="1360" y="880"/>
                      </a:lnTo>
                      <a:lnTo>
                        <a:pt x="1346" y="882"/>
                      </a:lnTo>
                      <a:lnTo>
                        <a:pt x="1340" y="884"/>
                      </a:lnTo>
                      <a:lnTo>
                        <a:pt x="1334" y="886"/>
                      </a:lnTo>
                      <a:lnTo>
                        <a:pt x="1328" y="892"/>
                      </a:lnTo>
                      <a:lnTo>
                        <a:pt x="1324" y="898"/>
                      </a:lnTo>
                      <a:lnTo>
                        <a:pt x="1324" y="938"/>
                      </a:lnTo>
                      <a:lnTo>
                        <a:pt x="1314" y="94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38" name="Freeform 39">
                  <a:extLst>
                    <a:ext uri="{FF2B5EF4-FFF2-40B4-BE49-F238E27FC236}">
                      <a16:creationId xmlns:a16="http://schemas.microsoft.com/office/drawing/2014/main" id="{861E3EDE-E5E2-44DB-848C-309E24E65E89}"/>
                    </a:ext>
                  </a:extLst>
                </p:cNvPr>
                <p:cNvSpPr>
                  <a:spLocks/>
                </p:cNvSpPr>
                <p:nvPr/>
              </p:nvSpPr>
              <p:spPr bwMode="auto">
                <a:xfrm>
                  <a:off x="2427782" y="1670050"/>
                  <a:ext cx="79375" cy="82550"/>
                </a:xfrm>
                <a:custGeom>
                  <a:avLst/>
                  <a:gdLst>
                    <a:gd name="T0" fmla="*/ 26 w 50"/>
                    <a:gd name="T1" fmla="*/ 0 h 52"/>
                    <a:gd name="T2" fmla="*/ 26 w 50"/>
                    <a:gd name="T3" fmla="*/ 0 h 52"/>
                    <a:gd name="T4" fmla="*/ 36 w 50"/>
                    <a:gd name="T5" fmla="*/ 2 h 52"/>
                    <a:gd name="T6" fmla="*/ 44 w 50"/>
                    <a:gd name="T7" fmla="*/ 8 h 52"/>
                    <a:gd name="T8" fmla="*/ 48 w 50"/>
                    <a:gd name="T9" fmla="*/ 16 h 52"/>
                    <a:gd name="T10" fmla="*/ 50 w 50"/>
                    <a:gd name="T11" fmla="*/ 26 h 52"/>
                    <a:gd name="T12" fmla="*/ 50 w 50"/>
                    <a:gd name="T13" fmla="*/ 26 h 52"/>
                    <a:gd name="T14" fmla="*/ 48 w 50"/>
                    <a:gd name="T15" fmla="*/ 36 h 52"/>
                    <a:gd name="T16" fmla="*/ 44 w 50"/>
                    <a:gd name="T17" fmla="*/ 44 h 52"/>
                    <a:gd name="T18" fmla="*/ 36 w 50"/>
                    <a:gd name="T19" fmla="*/ 50 h 52"/>
                    <a:gd name="T20" fmla="*/ 26 w 50"/>
                    <a:gd name="T21" fmla="*/ 52 h 52"/>
                    <a:gd name="T22" fmla="*/ 26 w 50"/>
                    <a:gd name="T23" fmla="*/ 52 h 52"/>
                    <a:gd name="T24" fmla="*/ 16 w 50"/>
                    <a:gd name="T25" fmla="*/ 50 h 52"/>
                    <a:gd name="T26" fmla="*/ 6 w 50"/>
                    <a:gd name="T27" fmla="*/ 44 h 52"/>
                    <a:gd name="T28" fmla="*/ 2 w 50"/>
                    <a:gd name="T29" fmla="*/ 36 h 52"/>
                    <a:gd name="T30" fmla="*/ 0 w 50"/>
                    <a:gd name="T31" fmla="*/ 26 h 52"/>
                    <a:gd name="T32" fmla="*/ 0 w 50"/>
                    <a:gd name="T33" fmla="*/ 26 h 52"/>
                    <a:gd name="T34" fmla="*/ 2 w 50"/>
                    <a:gd name="T35" fmla="*/ 16 h 52"/>
                    <a:gd name="T36" fmla="*/ 6 w 50"/>
                    <a:gd name="T37" fmla="*/ 8 h 52"/>
                    <a:gd name="T38" fmla="*/ 16 w 50"/>
                    <a:gd name="T39" fmla="*/ 2 h 52"/>
                    <a:gd name="T40" fmla="*/ 26 w 50"/>
                    <a:gd name="T41" fmla="*/ 0 h 52"/>
                    <a:gd name="T42" fmla="*/ 26 w 50"/>
                    <a:gd name="T43" fmla="*/ 0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0" h="52">
                      <a:moveTo>
                        <a:pt x="26" y="0"/>
                      </a:moveTo>
                      <a:lnTo>
                        <a:pt x="26" y="0"/>
                      </a:lnTo>
                      <a:lnTo>
                        <a:pt x="36" y="2"/>
                      </a:lnTo>
                      <a:lnTo>
                        <a:pt x="44" y="8"/>
                      </a:lnTo>
                      <a:lnTo>
                        <a:pt x="48" y="16"/>
                      </a:lnTo>
                      <a:lnTo>
                        <a:pt x="50" y="26"/>
                      </a:lnTo>
                      <a:lnTo>
                        <a:pt x="48" y="36"/>
                      </a:lnTo>
                      <a:lnTo>
                        <a:pt x="44" y="44"/>
                      </a:lnTo>
                      <a:lnTo>
                        <a:pt x="36" y="50"/>
                      </a:lnTo>
                      <a:lnTo>
                        <a:pt x="26" y="52"/>
                      </a:lnTo>
                      <a:lnTo>
                        <a:pt x="16" y="50"/>
                      </a:lnTo>
                      <a:lnTo>
                        <a:pt x="6" y="44"/>
                      </a:lnTo>
                      <a:lnTo>
                        <a:pt x="2" y="36"/>
                      </a:lnTo>
                      <a:lnTo>
                        <a:pt x="0" y="26"/>
                      </a:lnTo>
                      <a:lnTo>
                        <a:pt x="2" y="16"/>
                      </a:lnTo>
                      <a:lnTo>
                        <a:pt x="6" y="8"/>
                      </a:lnTo>
                      <a:lnTo>
                        <a:pt x="16" y="2"/>
                      </a:lnTo>
                      <a:lnTo>
                        <a:pt x="26"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39" name="Freeform 40">
                  <a:extLst>
                    <a:ext uri="{FF2B5EF4-FFF2-40B4-BE49-F238E27FC236}">
                      <a16:creationId xmlns:a16="http://schemas.microsoft.com/office/drawing/2014/main" id="{9043DB8A-E0D9-4E4F-9960-463D93BBFB6C}"/>
                    </a:ext>
                  </a:extLst>
                </p:cNvPr>
                <p:cNvSpPr>
                  <a:spLocks/>
                </p:cNvSpPr>
                <p:nvPr/>
              </p:nvSpPr>
              <p:spPr bwMode="auto">
                <a:xfrm>
                  <a:off x="4215307" y="3194050"/>
                  <a:ext cx="79375" cy="82550"/>
                </a:xfrm>
                <a:custGeom>
                  <a:avLst/>
                  <a:gdLst>
                    <a:gd name="T0" fmla="*/ 24 w 50"/>
                    <a:gd name="T1" fmla="*/ 0 h 52"/>
                    <a:gd name="T2" fmla="*/ 24 w 50"/>
                    <a:gd name="T3" fmla="*/ 0 h 52"/>
                    <a:gd name="T4" fmla="*/ 34 w 50"/>
                    <a:gd name="T5" fmla="*/ 2 h 52"/>
                    <a:gd name="T6" fmla="*/ 42 w 50"/>
                    <a:gd name="T7" fmla="*/ 8 h 52"/>
                    <a:gd name="T8" fmla="*/ 48 w 50"/>
                    <a:gd name="T9" fmla="*/ 16 h 52"/>
                    <a:gd name="T10" fmla="*/ 50 w 50"/>
                    <a:gd name="T11" fmla="*/ 26 h 52"/>
                    <a:gd name="T12" fmla="*/ 50 w 50"/>
                    <a:gd name="T13" fmla="*/ 26 h 52"/>
                    <a:gd name="T14" fmla="*/ 48 w 50"/>
                    <a:gd name="T15" fmla="*/ 36 h 52"/>
                    <a:gd name="T16" fmla="*/ 42 w 50"/>
                    <a:gd name="T17" fmla="*/ 44 h 52"/>
                    <a:gd name="T18" fmla="*/ 34 w 50"/>
                    <a:gd name="T19" fmla="*/ 50 h 52"/>
                    <a:gd name="T20" fmla="*/ 24 w 50"/>
                    <a:gd name="T21" fmla="*/ 52 h 52"/>
                    <a:gd name="T22" fmla="*/ 24 w 50"/>
                    <a:gd name="T23" fmla="*/ 52 h 52"/>
                    <a:gd name="T24" fmla="*/ 14 w 50"/>
                    <a:gd name="T25" fmla="*/ 50 h 52"/>
                    <a:gd name="T26" fmla="*/ 6 w 50"/>
                    <a:gd name="T27" fmla="*/ 44 h 52"/>
                    <a:gd name="T28" fmla="*/ 2 w 50"/>
                    <a:gd name="T29" fmla="*/ 36 h 52"/>
                    <a:gd name="T30" fmla="*/ 0 w 50"/>
                    <a:gd name="T31" fmla="*/ 26 h 52"/>
                    <a:gd name="T32" fmla="*/ 0 w 50"/>
                    <a:gd name="T33" fmla="*/ 26 h 52"/>
                    <a:gd name="T34" fmla="*/ 2 w 50"/>
                    <a:gd name="T35" fmla="*/ 16 h 52"/>
                    <a:gd name="T36" fmla="*/ 6 w 50"/>
                    <a:gd name="T37" fmla="*/ 8 h 52"/>
                    <a:gd name="T38" fmla="*/ 14 w 50"/>
                    <a:gd name="T39" fmla="*/ 2 h 52"/>
                    <a:gd name="T40" fmla="*/ 24 w 50"/>
                    <a:gd name="T41" fmla="*/ 0 h 52"/>
                    <a:gd name="T42" fmla="*/ 24 w 50"/>
                    <a:gd name="T43" fmla="*/ 0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0" h="52">
                      <a:moveTo>
                        <a:pt x="24" y="0"/>
                      </a:moveTo>
                      <a:lnTo>
                        <a:pt x="24" y="0"/>
                      </a:lnTo>
                      <a:lnTo>
                        <a:pt x="34" y="2"/>
                      </a:lnTo>
                      <a:lnTo>
                        <a:pt x="42" y="8"/>
                      </a:lnTo>
                      <a:lnTo>
                        <a:pt x="48" y="16"/>
                      </a:lnTo>
                      <a:lnTo>
                        <a:pt x="50" y="26"/>
                      </a:lnTo>
                      <a:lnTo>
                        <a:pt x="48" y="36"/>
                      </a:lnTo>
                      <a:lnTo>
                        <a:pt x="42" y="44"/>
                      </a:lnTo>
                      <a:lnTo>
                        <a:pt x="34" y="50"/>
                      </a:lnTo>
                      <a:lnTo>
                        <a:pt x="24" y="52"/>
                      </a:lnTo>
                      <a:lnTo>
                        <a:pt x="14" y="50"/>
                      </a:lnTo>
                      <a:lnTo>
                        <a:pt x="6" y="44"/>
                      </a:lnTo>
                      <a:lnTo>
                        <a:pt x="2" y="36"/>
                      </a:lnTo>
                      <a:lnTo>
                        <a:pt x="0" y="26"/>
                      </a:lnTo>
                      <a:lnTo>
                        <a:pt x="2" y="16"/>
                      </a:lnTo>
                      <a:lnTo>
                        <a:pt x="6" y="8"/>
                      </a:lnTo>
                      <a:lnTo>
                        <a:pt x="14" y="2"/>
                      </a:lnTo>
                      <a:lnTo>
                        <a:pt x="24"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40" name="Freeform 41">
                  <a:extLst>
                    <a:ext uri="{FF2B5EF4-FFF2-40B4-BE49-F238E27FC236}">
                      <a16:creationId xmlns:a16="http://schemas.microsoft.com/office/drawing/2014/main" id="{BD798F65-E219-411A-8A1D-0DF3F2D227EE}"/>
                    </a:ext>
                  </a:extLst>
                </p:cNvPr>
                <p:cNvSpPr>
                  <a:spLocks/>
                </p:cNvSpPr>
                <p:nvPr/>
              </p:nvSpPr>
              <p:spPr bwMode="auto">
                <a:xfrm>
                  <a:off x="4567732" y="4273550"/>
                  <a:ext cx="63500" cy="66675"/>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28 h 42"/>
                    <a:gd name="T30" fmla="*/ 0 w 40"/>
                    <a:gd name="T31" fmla="*/ 20 h 42"/>
                    <a:gd name="T32" fmla="*/ 0 w 40"/>
                    <a:gd name="T33" fmla="*/ 20 h 42"/>
                    <a:gd name="T34" fmla="*/ 0 w 40"/>
                    <a:gd name="T35" fmla="*/ 12 h 42"/>
                    <a:gd name="T36" fmla="*/ 6 w 40"/>
                    <a:gd name="T37" fmla="*/ 6 h 42"/>
                    <a:gd name="T38" fmla="*/ 12 w 40"/>
                    <a:gd name="T39" fmla="*/ 2 h 42"/>
                    <a:gd name="T40" fmla="*/ 20 w 40"/>
                    <a:gd name="T41" fmla="*/ 0 h 42"/>
                    <a:gd name="T42" fmla="*/ 20 w 40"/>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2">
                      <a:moveTo>
                        <a:pt x="20" y="0"/>
                      </a:moveTo>
                      <a:lnTo>
                        <a:pt x="20" y="0"/>
                      </a:lnTo>
                      <a:lnTo>
                        <a:pt x="28" y="2"/>
                      </a:lnTo>
                      <a:lnTo>
                        <a:pt x="34" y="6"/>
                      </a:lnTo>
                      <a:lnTo>
                        <a:pt x="38" y="12"/>
                      </a:lnTo>
                      <a:lnTo>
                        <a:pt x="40" y="20"/>
                      </a:lnTo>
                      <a:lnTo>
                        <a:pt x="38" y="28"/>
                      </a:lnTo>
                      <a:lnTo>
                        <a:pt x="34" y="36"/>
                      </a:lnTo>
                      <a:lnTo>
                        <a:pt x="28" y="40"/>
                      </a:lnTo>
                      <a:lnTo>
                        <a:pt x="20" y="42"/>
                      </a:lnTo>
                      <a:lnTo>
                        <a:pt x="12" y="40"/>
                      </a:lnTo>
                      <a:lnTo>
                        <a:pt x="6" y="36"/>
                      </a:lnTo>
                      <a:lnTo>
                        <a:pt x="0" y="28"/>
                      </a:lnTo>
                      <a:lnTo>
                        <a:pt x="0" y="20"/>
                      </a:lnTo>
                      <a:lnTo>
                        <a:pt x="0"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41" name="Freeform 42">
                  <a:extLst>
                    <a:ext uri="{FF2B5EF4-FFF2-40B4-BE49-F238E27FC236}">
                      <a16:creationId xmlns:a16="http://schemas.microsoft.com/office/drawing/2014/main" id="{D2D05160-7733-4E4F-A1E2-33FB6BC28D2A}"/>
                    </a:ext>
                  </a:extLst>
                </p:cNvPr>
                <p:cNvSpPr>
                  <a:spLocks/>
                </p:cNvSpPr>
                <p:nvPr/>
              </p:nvSpPr>
              <p:spPr bwMode="auto">
                <a:xfrm>
                  <a:off x="4326432" y="5311775"/>
                  <a:ext cx="66675" cy="63500"/>
                </a:xfrm>
                <a:custGeom>
                  <a:avLst/>
                  <a:gdLst>
                    <a:gd name="T0" fmla="*/ 22 w 42"/>
                    <a:gd name="T1" fmla="*/ 0 h 40"/>
                    <a:gd name="T2" fmla="*/ 22 w 42"/>
                    <a:gd name="T3" fmla="*/ 0 h 40"/>
                    <a:gd name="T4" fmla="*/ 30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0">
                      <a:moveTo>
                        <a:pt x="22" y="0"/>
                      </a:moveTo>
                      <a:lnTo>
                        <a:pt x="22" y="0"/>
                      </a:lnTo>
                      <a:lnTo>
                        <a:pt x="30" y="2"/>
                      </a:lnTo>
                      <a:lnTo>
                        <a:pt x="36" y="6"/>
                      </a:lnTo>
                      <a:lnTo>
                        <a:pt x="40" y="12"/>
                      </a:lnTo>
                      <a:lnTo>
                        <a:pt x="42" y="20"/>
                      </a:lnTo>
                      <a:lnTo>
                        <a:pt x="40" y="28"/>
                      </a:lnTo>
                      <a:lnTo>
                        <a:pt x="36" y="34"/>
                      </a:lnTo>
                      <a:lnTo>
                        <a:pt x="30" y="38"/>
                      </a:lnTo>
                      <a:lnTo>
                        <a:pt x="22" y="40"/>
                      </a:lnTo>
                      <a:lnTo>
                        <a:pt x="14" y="38"/>
                      </a:lnTo>
                      <a:lnTo>
                        <a:pt x="6" y="34"/>
                      </a:lnTo>
                      <a:lnTo>
                        <a:pt x="2" y="28"/>
                      </a:lnTo>
                      <a:lnTo>
                        <a:pt x="0" y="20"/>
                      </a:lnTo>
                      <a:lnTo>
                        <a:pt x="2" y="12"/>
                      </a:lnTo>
                      <a:lnTo>
                        <a:pt x="6" y="6"/>
                      </a:lnTo>
                      <a:lnTo>
                        <a:pt x="14" y="2"/>
                      </a:lnTo>
                      <a:lnTo>
                        <a:pt x="22"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42" name="Freeform 43">
                  <a:extLst>
                    <a:ext uri="{FF2B5EF4-FFF2-40B4-BE49-F238E27FC236}">
                      <a16:creationId xmlns:a16="http://schemas.microsoft.com/office/drawing/2014/main" id="{552A62FF-6437-42E3-8681-ABAD0B763133}"/>
                    </a:ext>
                  </a:extLst>
                </p:cNvPr>
                <p:cNvSpPr>
                  <a:spLocks/>
                </p:cNvSpPr>
                <p:nvPr/>
              </p:nvSpPr>
              <p:spPr bwMode="auto">
                <a:xfrm>
                  <a:off x="2567482" y="4264025"/>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4 w 40"/>
                    <a:gd name="T27" fmla="*/ 34 h 40"/>
                    <a:gd name="T28" fmla="*/ 0 w 40"/>
                    <a:gd name="T29" fmla="*/ 28 h 40"/>
                    <a:gd name="T30" fmla="*/ 0 w 40"/>
                    <a:gd name="T31" fmla="*/ 20 h 40"/>
                    <a:gd name="T32" fmla="*/ 0 w 40"/>
                    <a:gd name="T33" fmla="*/ 20 h 40"/>
                    <a:gd name="T34" fmla="*/ 0 w 40"/>
                    <a:gd name="T35" fmla="*/ 12 h 40"/>
                    <a:gd name="T36" fmla="*/ 4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4"/>
                      </a:lnTo>
                      <a:lnTo>
                        <a:pt x="28" y="40"/>
                      </a:lnTo>
                      <a:lnTo>
                        <a:pt x="20" y="40"/>
                      </a:lnTo>
                      <a:lnTo>
                        <a:pt x="12" y="40"/>
                      </a:lnTo>
                      <a:lnTo>
                        <a:pt x="4" y="34"/>
                      </a:lnTo>
                      <a:lnTo>
                        <a:pt x="0" y="28"/>
                      </a:lnTo>
                      <a:lnTo>
                        <a:pt x="0" y="20"/>
                      </a:lnTo>
                      <a:lnTo>
                        <a:pt x="0" y="12"/>
                      </a:lnTo>
                      <a:lnTo>
                        <a:pt x="4"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43" name="Freeform 44">
                  <a:extLst>
                    <a:ext uri="{FF2B5EF4-FFF2-40B4-BE49-F238E27FC236}">
                      <a16:creationId xmlns:a16="http://schemas.microsoft.com/office/drawing/2014/main" id="{3D5DE20C-C53E-4F87-896B-B0E0D4083955}"/>
                    </a:ext>
                  </a:extLst>
                </p:cNvPr>
                <p:cNvSpPr>
                  <a:spLocks/>
                </p:cNvSpPr>
                <p:nvPr/>
              </p:nvSpPr>
              <p:spPr bwMode="auto">
                <a:xfrm>
                  <a:off x="5282107" y="5708650"/>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4"/>
                      </a:lnTo>
                      <a:lnTo>
                        <a:pt x="28" y="40"/>
                      </a:lnTo>
                      <a:lnTo>
                        <a:pt x="20" y="40"/>
                      </a:lnTo>
                      <a:lnTo>
                        <a:pt x="12" y="40"/>
                      </a:lnTo>
                      <a:lnTo>
                        <a:pt x="6" y="34"/>
                      </a:lnTo>
                      <a:lnTo>
                        <a:pt x="0" y="28"/>
                      </a:lnTo>
                      <a:lnTo>
                        <a:pt x="0" y="20"/>
                      </a:lnTo>
                      <a:lnTo>
                        <a:pt x="0"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44" name="Freeform 45">
                  <a:extLst>
                    <a:ext uri="{FF2B5EF4-FFF2-40B4-BE49-F238E27FC236}">
                      <a16:creationId xmlns:a16="http://schemas.microsoft.com/office/drawing/2014/main" id="{92C7DE85-B6BD-440D-B7D0-DE5E1503FB51}"/>
                    </a:ext>
                  </a:extLst>
                </p:cNvPr>
                <p:cNvSpPr>
                  <a:spLocks/>
                </p:cNvSpPr>
                <p:nvPr/>
              </p:nvSpPr>
              <p:spPr bwMode="auto">
                <a:xfrm>
                  <a:off x="5012232" y="5032375"/>
                  <a:ext cx="66675" cy="66675"/>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2 h 42"/>
                    <a:gd name="T12" fmla="*/ 42 w 42"/>
                    <a:gd name="T13" fmla="*/ 22 h 42"/>
                    <a:gd name="T14" fmla="*/ 40 w 42"/>
                    <a:gd name="T15" fmla="*/ 30 h 42"/>
                    <a:gd name="T16" fmla="*/ 36 w 42"/>
                    <a:gd name="T17" fmla="*/ 36 h 42"/>
                    <a:gd name="T18" fmla="*/ 28 w 42"/>
                    <a:gd name="T19" fmla="*/ 40 h 42"/>
                    <a:gd name="T20" fmla="*/ 20 w 42"/>
                    <a:gd name="T21" fmla="*/ 42 h 42"/>
                    <a:gd name="T22" fmla="*/ 20 w 42"/>
                    <a:gd name="T23" fmla="*/ 42 h 42"/>
                    <a:gd name="T24" fmla="*/ 12 w 42"/>
                    <a:gd name="T25" fmla="*/ 40 h 42"/>
                    <a:gd name="T26" fmla="*/ 6 w 42"/>
                    <a:gd name="T27" fmla="*/ 36 h 42"/>
                    <a:gd name="T28" fmla="*/ 2 w 42"/>
                    <a:gd name="T29" fmla="*/ 30 h 42"/>
                    <a:gd name="T30" fmla="*/ 0 w 42"/>
                    <a:gd name="T31" fmla="*/ 22 h 42"/>
                    <a:gd name="T32" fmla="*/ 0 w 42"/>
                    <a:gd name="T33" fmla="*/ 22 h 42"/>
                    <a:gd name="T34" fmla="*/ 2 w 42"/>
                    <a:gd name="T35" fmla="*/ 14 h 42"/>
                    <a:gd name="T36" fmla="*/ 6 w 42"/>
                    <a:gd name="T37" fmla="*/ 6 h 42"/>
                    <a:gd name="T38" fmla="*/ 12 w 42"/>
                    <a:gd name="T39" fmla="*/ 2 h 42"/>
                    <a:gd name="T40" fmla="*/ 20 w 42"/>
                    <a:gd name="T41" fmla="*/ 0 h 42"/>
                    <a:gd name="T42" fmla="*/ 20 w 42"/>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2">
                      <a:moveTo>
                        <a:pt x="20" y="0"/>
                      </a:moveTo>
                      <a:lnTo>
                        <a:pt x="20" y="0"/>
                      </a:lnTo>
                      <a:lnTo>
                        <a:pt x="28" y="2"/>
                      </a:lnTo>
                      <a:lnTo>
                        <a:pt x="36" y="6"/>
                      </a:lnTo>
                      <a:lnTo>
                        <a:pt x="40" y="14"/>
                      </a:lnTo>
                      <a:lnTo>
                        <a:pt x="42" y="22"/>
                      </a:lnTo>
                      <a:lnTo>
                        <a:pt x="40" y="30"/>
                      </a:lnTo>
                      <a:lnTo>
                        <a:pt x="36" y="36"/>
                      </a:lnTo>
                      <a:lnTo>
                        <a:pt x="28" y="40"/>
                      </a:lnTo>
                      <a:lnTo>
                        <a:pt x="20" y="42"/>
                      </a:lnTo>
                      <a:lnTo>
                        <a:pt x="12" y="40"/>
                      </a:lnTo>
                      <a:lnTo>
                        <a:pt x="6" y="36"/>
                      </a:lnTo>
                      <a:lnTo>
                        <a:pt x="2" y="30"/>
                      </a:lnTo>
                      <a:lnTo>
                        <a:pt x="0" y="22"/>
                      </a:lnTo>
                      <a:lnTo>
                        <a:pt x="2" y="14"/>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45" name="Freeform 46">
                  <a:extLst>
                    <a:ext uri="{FF2B5EF4-FFF2-40B4-BE49-F238E27FC236}">
                      <a16:creationId xmlns:a16="http://schemas.microsoft.com/office/drawing/2014/main" id="{34F225C8-FF56-4265-B7D9-BC4A827024E9}"/>
                    </a:ext>
                  </a:extLst>
                </p:cNvPr>
                <p:cNvSpPr>
                  <a:spLocks/>
                </p:cNvSpPr>
                <p:nvPr/>
              </p:nvSpPr>
              <p:spPr bwMode="auto">
                <a:xfrm>
                  <a:off x="5977432" y="4686300"/>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4 w 40"/>
                    <a:gd name="T27" fmla="*/ 34 h 40"/>
                    <a:gd name="T28" fmla="*/ 0 w 40"/>
                    <a:gd name="T29" fmla="*/ 28 h 40"/>
                    <a:gd name="T30" fmla="*/ 0 w 40"/>
                    <a:gd name="T31" fmla="*/ 20 h 40"/>
                    <a:gd name="T32" fmla="*/ 0 w 40"/>
                    <a:gd name="T33" fmla="*/ 20 h 40"/>
                    <a:gd name="T34" fmla="*/ 0 w 40"/>
                    <a:gd name="T35" fmla="*/ 12 h 40"/>
                    <a:gd name="T36" fmla="*/ 4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4"/>
                      </a:lnTo>
                      <a:lnTo>
                        <a:pt x="28" y="40"/>
                      </a:lnTo>
                      <a:lnTo>
                        <a:pt x="20" y="40"/>
                      </a:lnTo>
                      <a:lnTo>
                        <a:pt x="12" y="40"/>
                      </a:lnTo>
                      <a:lnTo>
                        <a:pt x="4" y="34"/>
                      </a:lnTo>
                      <a:lnTo>
                        <a:pt x="0" y="28"/>
                      </a:lnTo>
                      <a:lnTo>
                        <a:pt x="0" y="20"/>
                      </a:lnTo>
                      <a:lnTo>
                        <a:pt x="0" y="12"/>
                      </a:lnTo>
                      <a:lnTo>
                        <a:pt x="4"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46" name="Freeform 47">
                  <a:extLst>
                    <a:ext uri="{FF2B5EF4-FFF2-40B4-BE49-F238E27FC236}">
                      <a16:creationId xmlns:a16="http://schemas.microsoft.com/office/drawing/2014/main" id="{7611D9FB-02FE-46AF-BB18-10CB24667D96}"/>
                    </a:ext>
                  </a:extLst>
                </p:cNvPr>
                <p:cNvSpPr>
                  <a:spLocks/>
                </p:cNvSpPr>
                <p:nvPr/>
              </p:nvSpPr>
              <p:spPr bwMode="auto">
                <a:xfrm>
                  <a:off x="6139357" y="5591175"/>
                  <a:ext cx="63500" cy="63500"/>
                </a:xfrm>
                <a:custGeom>
                  <a:avLst/>
                  <a:gdLst>
                    <a:gd name="T0" fmla="*/ 20 w 40"/>
                    <a:gd name="T1" fmla="*/ 0 h 40"/>
                    <a:gd name="T2" fmla="*/ 20 w 40"/>
                    <a:gd name="T3" fmla="*/ 0 h 40"/>
                    <a:gd name="T4" fmla="*/ 28 w 40"/>
                    <a:gd name="T5" fmla="*/ 0 h 40"/>
                    <a:gd name="T6" fmla="*/ 34 w 40"/>
                    <a:gd name="T7" fmla="*/ 4 h 40"/>
                    <a:gd name="T8" fmla="*/ 40 w 40"/>
                    <a:gd name="T9" fmla="*/ 12 h 40"/>
                    <a:gd name="T10" fmla="*/ 40 w 40"/>
                    <a:gd name="T11" fmla="*/ 20 h 40"/>
                    <a:gd name="T12" fmla="*/ 40 w 40"/>
                    <a:gd name="T13" fmla="*/ 20 h 40"/>
                    <a:gd name="T14" fmla="*/ 40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4 h 40"/>
                    <a:gd name="T38" fmla="*/ 12 w 40"/>
                    <a:gd name="T39" fmla="*/ 0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0"/>
                      </a:lnTo>
                      <a:lnTo>
                        <a:pt x="34" y="4"/>
                      </a:lnTo>
                      <a:lnTo>
                        <a:pt x="40" y="12"/>
                      </a:lnTo>
                      <a:lnTo>
                        <a:pt x="40" y="20"/>
                      </a:lnTo>
                      <a:lnTo>
                        <a:pt x="40" y="28"/>
                      </a:lnTo>
                      <a:lnTo>
                        <a:pt x="34" y="34"/>
                      </a:lnTo>
                      <a:lnTo>
                        <a:pt x="28" y="38"/>
                      </a:lnTo>
                      <a:lnTo>
                        <a:pt x="20" y="40"/>
                      </a:lnTo>
                      <a:lnTo>
                        <a:pt x="12" y="38"/>
                      </a:lnTo>
                      <a:lnTo>
                        <a:pt x="6" y="34"/>
                      </a:lnTo>
                      <a:lnTo>
                        <a:pt x="2" y="28"/>
                      </a:lnTo>
                      <a:lnTo>
                        <a:pt x="0" y="20"/>
                      </a:lnTo>
                      <a:lnTo>
                        <a:pt x="2" y="12"/>
                      </a:lnTo>
                      <a:lnTo>
                        <a:pt x="6" y="4"/>
                      </a:lnTo>
                      <a:lnTo>
                        <a:pt x="12" y="0"/>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47" name="Freeform 48">
                  <a:extLst>
                    <a:ext uri="{FF2B5EF4-FFF2-40B4-BE49-F238E27FC236}">
                      <a16:creationId xmlns:a16="http://schemas.microsoft.com/office/drawing/2014/main" id="{110C940F-6282-41DD-937D-B7FCD50DB66F}"/>
                    </a:ext>
                  </a:extLst>
                </p:cNvPr>
                <p:cNvSpPr>
                  <a:spLocks/>
                </p:cNvSpPr>
                <p:nvPr/>
              </p:nvSpPr>
              <p:spPr bwMode="auto">
                <a:xfrm>
                  <a:off x="6472732" y="4581525"/>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6 h 40"/>
                    <a:gd name="T18" fmla="*/ 28 w 40"/>
                    <a:gd name="T19" fmla="*/ 40 h 40"/>
                    <a:gd name="T20" fmla="*/ 20 w 40"/>
                    <a:gd name="T21" fmla="*/ 40 h 40"/>
                    <a:gd name="T22" fmla="*/ 20 w 40"/>
                    <a:gd name="T23" fmla="*/ 40 h 40"/>
                    <a:gd name="T24" fmla="*/ 12 w 40"/>
                    <a:gd name="T25" fmla="*/ 40 h 40"/>
                    <a:gd name="T26" fmla="*/ 6 w 40"/>
                    <a:gd name="T27" fmla="*/ 36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6"/>
                      </a:lnTo>
                      <a:lnTo>
                        <a:pt x="28" y="40"/>
                      </a:lnTo>
                      <a:lnTo>
                        <a:pt x="20" y="40"/>
                      </a:lnTo>
                      <a:lnTo>
                        <a:pt x="12" y="40"/>
                      </a:lnTo>
                      <a:lnTo>
                        <a:pt x="6" y="36"/>
                      </a:lnTo>
                      <a:lnTo>
                        <a:pt x="2" y="28"/>
                      </a:lnTo>
                      <a:lnTo>
                        <a:pt x="0" y="20"/>
                      </a:lnTo>
                      <a:lnTo>
                        <a:pt x="2"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48" name="Freeform 49">
                  <a:extLst>
                    <a:ext uri="{FF2B5EF4-FFF2-40B4-BE49-F238E27FC236}">
                      <a16:creationId xmlns:a16="http://schemas.microsoft.com/office/drawing/2014/main" id="{1E287CF8-286F-44B2-9A2F-95870AC9197F}"/>
                    </a:ext>
                  </a:extLst>
                </p:cNvPr>
                <p:cNvSpPr>
                  <a:spLocks/>
                </p:cNvSpPr>
                <p:nvPr/>
              </p:nvSpPr>
              <p:spPr bwMode="auto">
                <a:xfrm>
                  <a:off x="7044232" y="4984750"/>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4"/>
                      </a:lnTo>
                      <a:lnTo>
                        <a:pt x="28" y="38"/>
                      </a:lnTo>
                      <a:lnTo>
                        <a:pt x="20" y="40"/>
                      </a:lnTo>
                      <a:lnTo>
                        <a:pt x="12" y="38"/>
                      </a:lnTo>
                      <a:lnTo>
                        <a:pt x="6" y="34"/>
                      </a:lnTo>
                      <a:lnTo>
                        <a:pt x="0" y="28"/>
                      </a:lnTo>
                      <a:lnTo>
                        <a:pt x="0" y="20"/>
                      </a:lnTo>
                      <a:lnTo>
                        <a:pt x="0"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49" name="Freeform 50">
                  <a:extLst>
                    <a:ext uri="{FF2B5EF4-FFF2-40B4-BE49-F238E27FC236}">
                      <a16:creationId xmlns:a16="http://schemas.microsoft.com/office/drawing/2014/main" id="{A36F2740-2C36-4C8E-850A-BF92A4C6529C}"/>
                    </a:ext>
                  </a:extLst>
                </p:cNvPr>
                <p:cNvSpPr>
                  <a:spLocks/>
                </p:cNvSpPr>
                <p:nvPr/>
              </p:nvSpPr>
              <p:spPr bwMode="auto">
                <a:xfrm>
                  <a:off x="7047407" y="4203700"/>
                  <a:ext cx="66675" cy="66675"/>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2 h 42"/>
                    <a:gd name="T12" fmla="*/ 42 w 42"/>
                    <a:gd name="T13" fmla="*/ 22 h 42"/>
                    <a:gd name="T14" fmla="*/ 40 w 42"/>
                    <a:gd name="T15" fmla="*/ 28 h 42"/>
                    <a:gd name="T16" fmla="*/ 36 w 42"/>
                    <a:gd name="T17" fmla="*/ 36 h 42"/>
                    <a:gd name="T18" fmla="*/ 28 w 42"/>
                    <a:gd name="T19" fmla="*/ 40 h 42"/>
                    <a:gd name="T20" fmla="*/ 20 w 42"/>
                    <a:gd name="T21" fmla="*/ 42 h 42"/>
                    <a:gd name="T22" fmla="*/ 20 w 42"/>
                    <a:gd name="T23" fmla="*/ 42 h 42"/>
                    <a:gd name="T24" fmla="*/ 12 w 42"/>
                    <a:gd name="T25" fmla="*/ 40 h 42"/>
                    <a:gd name="T26" fmla="*/ 6 w 42"/>
                    <a:gd name="T27" fmla="*/ 36 h 42"/>
                    <a:gd name="T28" fmla="*/ 2 w 42"/>
                    <a:gd name="T29" fmla="*/ 28 h 42"/>
                    <a:gd name="T30" fmla="*/ 0 w 42"/>
                    <a:gd name="T31" fmla="*/ 22 h 42"/>
                    <a:gd name="T32" fmla="*/ 0 w 42"/>
                    <a:gd name="T33" fmla="*/ 22 h 42"/>
                    <a:gd name="T34" fmla="*/ 2 w 42"/>
                    <a:gd name="T35" fmla="*/ 14 h 42"/>
                    <a:gd name="T36" fmla="*/ 6 w 42"/>
                    <a:gd name="T37" fmla="*/ 6 h 42"/>
                    <a:gd name="T38" fmla="*/ 12 w 42"/>
                    <a:gd name="T39" fmla="*/ 2 h 42"/>
                    <a:gd name="T40" fmla="*/ 20 w 42"/>
                    <a:gd name="T41" fmla="*/ 0 h 42"/>
                    <a:gd name="T42" fmla="*/ 20 w 42"/>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2">
                      <a:moveTo>
                        <a:pt x="20" y="0"/>
                      </a:moveTo>
                      <a:lnTo>
                        <a:pt x="20" y="0"/>
                      </a:lnTo>
                      <a:lnTo>
                        <a:pt x="28" y="2"/>
                      </a:lnTo>
                      <a:lnTo>
                        <a:pt x="36" y="6"/>
                      </a:lnTo>
                      <a:lnTo>
                        <a:pt x="40" y="14"/>
                      </a:lnTo>
                      <a:lnTo>
                        <a:pt x="42" y="22"/>
                      </a:lnTo>
                      <a:lnTo>
                        <a:pt x="40" y="28"/>
                      </a:lnTo>
                      <a:lnTo>
                        <a:pt x="36" y="36"/>
                      </a:lnTo>
                      <a:lnTo>
                        <a:pt x="28" y="40"/>
                      </a:lnTo>
                      <a:lnTo>
                        <a:pt x="20" y="42"/>
                      </a:lnTo>
                      <a:lnTo>
                        <a:pt x="12" y="40"/>
                      </a:lnTo>
                      <a:lnTo>
                        <a:pt x="6" y="36"/>
                      </a:lnTo>
                      <a:lnTo>
                        <a:pt x="2" y="28"/>
                      </a:lnTo>
                      <a:lnTo>
                        <a:pt x="0" y="22"/>
                      </a:lnTo>
                      <a:lnTo>
                        <a:pt x="2" y="14"/>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50" name="Freeform 51">
                  <a:extLst>
                    <a:ext uri="{FF2B5EF4-FFF2-40B4-BE49-F238E27FC236}">
                      <a16:creationId xmlns:a16="http://schemas.microsoft.com/office/drawing/2014/main" id="{F55FA8EA-E6B1-4CDD-A6A4-A5FE592BC9B1}"/>
                    </a:ext>
                  </a:extLst>
                </p:cNvPr>
                <p:cNvSpPr>
                  <a:spLocks/>
                </p:cNvSpPr>
                <p:nvPr/>
              </p:nvSpPr>
              <p:spPr bwMode="auto">
                <a:xfrm>
                  <a:off x="6621957" y="3937000"/>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51" name="Freeform 52">
                  <a:extLst>
                    <a:ext uri="{FF2B5EF4-FFF2-40B4-BE49-F238E27FC236}">
                      <a16:creationId xmlns:a16="http://schemas.microsoft.com/office/drawing/2014/main" id="{3889169B-D50D-46CB-A270-5D9F73BC618A}"/>
                    </a:ext>
                  </a:extLst>
                </p:cNvPr>
                <p:cNvSpPr>
                  <a:spLocks/>
                </p:cNvSpPr>
                <p:nvPr/>
              </p:nvSpPr>
              <p:spPr bwMode="auto">
                <a:xfrm>
                  <a:off x="6904532" y="3937000"/>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52" name="Freeform 53">
                  <a:extLst>
                    <a:ext uri="{FF2B5EF4-FFF2-40B4-BE49-F238E27FC236}">
                      <a16:creationId xmlns:a16="http://schemas.microsoft.com/office/drawing/2014/main" id="{AE74781D-0101-4CFC-B6AE-677B13113B3A}"/>
                    </a:ext>
                  </a:extLst>
                </p:cNvPr>
                <p:cNvSpPr>
                  <a:spLocks/>
                </p:cNvSpPr>
                <p:nvPr/>
              </p:nvSpPr>
              <p:spPr bwMode="auto">
                <a:xfrm>
                  <a:off x="5996482" y="3489325"/>
                  <a:ext cx="63500" cy="66675"/>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2 h 42"/>
                    <a:gd name="T36" fmla="*/ 6 w 40"/>
                    <a:gd name="T37" fmla="*/ 6 h 42"/>
                    <a:gd name="T38" fmla="*/ 12 w 40"/>
                    <a:gd name="T39" fmla="*/ 2 h 42"/>
                    <a:gd name="T40" fmla="*/ 20 w 40"/>
                    <a:gd name="T41" fmla="*/ 0 h 42"/>
                    <a:gd name="T42" fmla="*/ 20 w 40"/>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2">
                      <a:moveTo>
                        <a:pt x="20" y="0"/>
                      </a:moveTo>
                      <a:lnTo>
                        <a:pt x="20" y="0"/>
                      </a:lnTo>
                      <a:lnTo>
                        <a:pt x="28" y="2"/>
                      </a:lnTo>
                      <a:lnTo>
                        <a:pt x="34" y="6"/>
                      </a:lnTo>
                      <a:lnTo>
                        <a:pt x="38" y="12"/>
                      </a:lnTo>
                      <a:lnTo>
                        <a:pt x="40" y="20"/>
                      </a:lnTo>
                      <a:lnTo>
                        <a:pt x="38" y="28"/>
                      </a:lnTo>
                      <a:lnTo>
                        <a:pt x="34" y="36"/>
                      </a:lnTo>
                      <a:lnTo>
                        <a:pt x="28" y="40"/>
                      </a:lnTo>
                      <a:lnTo>
                        <a:pt x="20" y="42"/>
                      </a:lnTo>
                      <a:lnTo>
                        <a:pt x="12" y="40"/>
                      </a:lnTo>
                      <a:lnTo>
                        <a:pt x="6" y="36"/>
                      </a:lnTo>
                      <a:lnTo>
                        <a:pt x="2" y="28"/>
                      </a:lnTo>
                      <a:lnTo>
                        <a:pt x="0" y="20"/>
                      </a:lnTo>
                      <a:lnTo>
                        <a:pt x="2"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53" name="Freeform 54">
                  <a:extLst>
                    <a:ext uri="{FF2B5EF4-FFF2-40B4-BE49-F238E27FC236}">
                      <a16:creationId xmlns:a16="http://schemas.microsoft.com/office/drawing/2014/main" id="{19AC8FE4-A03D-4DAB-91E1-6A83C230668E}"/>
                    </a:ext>
                  </a:extLst>
                </p:cNvPr>
                <p:cNvSpPr>
                  <a:spLocks/>
                </p:cNvSpPr>
                <p:nvPr/>
              </p:nvSpPr>
              <p:spPr bwMode="auto">
                <a:xfrm>
                  <a:off x="5294807" y="3609975"/>
                  <a:ext cx="66675" cy="63500"/>
                </a:xfrm>
                <a:custGeom>
                  <a:avLst/>
                  <a:gdLst>
                    <a:gd name="T0" fmla="*/ 20 w 42"/>
                    <a:gd name="T1" fmla="*/ 0 h 40"/>
                    <a:gd name="T2" fmla="*/ 20 w 42"/>
                    <a:gd name="T3" fmla="*/ 0 h 40"/>
                    <a:gd name="T4" fmla="*/ 28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28 w 42"/>
                    <a:gd name="T19" fmla="*/ 38 h 40"/>
                    <a:gd name="T20" fmla="*/ 20 w 42"/>
                    <a:gd name="T21" fmla="*/ 40 h 40"/>
                    <a:gd name="T22" fmla="*/ 20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0 w 42"/>
                    <a:gd name="T41" fmla="*/ 0 h 40"/>
                    <a:gd name="T42" fmla="*/ 20 w 42"/>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0">
                      <a:moveTo>
                        <a:pt x="20" y="0"/>
                      </a:moveTo>
                      <a:lnTo>
                        <a:pt x="20" y="0"/>
                      </a:lnTo>
                      <a:lnTo>
                        <a:pt x="28" y="2"/>
                      </a:lnTo>
                      <a:lnTo>
                        <a:pt x="36" y="6"/>
                      </a:lnTo>
                      <a:lnTo>
                        <a:pt x="40" y="12"/>
                      </a:lnTo>
                      <a:lnTo>
                        <a:pt x="42" y="20"/>
                      </a:lnTo>
                      <a:lnTo>
                        <a:pt x="40" y="28"/>
                      </a:lnTo>
                      <a:lnTo>
                        <a:pt x="36" y="34"/>
                      </a:lnTo>
                      <a:lnTo>
                        <a:pt x="28" y="38"/>
                      </a:lnTo>
                      <a:lnTo>
                        <a:pt x="20" y="40"/>
                      </a:lnTo>
                      <a:lnTo>
                        <a:pt x="14" y="38"/>
                      </a:lnTo>
                      <a:lnTo>
                        <a:pt x="6" y="34"/>
                      </a:lnTo>
                      <a:lnTo>
                        <a:pt x="2" y="28"/>
                      </a:lnTo>
                      <a:lnTo>
                        <a:pt x="0" y="20"/>
                      </a:lnTo>
                      <a:lnTo>
                        <a:pt x="2" y="12"/>
                      </a:lnTo>
                      <a:lnTo>
                        <a:pt x="6" y="6"/>
                      </a:lnTo>
                      <a:lnTo>
                        <a:pt x="14"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54" name="Freeform 55">
                  <a:extLst>
                    <a:ext uri="{FF2B5EF4-FFF2-40B4-BE49-F238E27FC236}">
                      <a16:creationId xmlns:a16="http://schemas.microsoft.com/office/drawing/2014/main" id="{92395DB2-F900-45A6-A6E4-13F0F0D30992}"/>
                    </a:ext>
                  </a:extLst>
                </p:cNvPr>
                <p:cNvSpPr>
                  <a:spLocks/>
                </p:cNvSpPr>
                <p:nvPr/>
              </p:nvSpPr>
              <p:spPr bwMode="auto">
                <a:xfrm>
                  <a:off x="5802807" y="2914650"/>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4"/>
                      </a:lnTo>
                      <a:lnTo>
                        <a:pt x="28" y="38"/>
                      </a:lnTo>
                      <a:lnTo>
                        <a:pt x="20" y="40"/>
                      </a:lnTo>
                      <a:lnTo>
                        <a:pt x="12" y="38"/>
                      </a:lnTo>
                      <a:lnTo>
                        <a:pt x="6" y="34"/>
                      </a:lnTo>
                      <a:lnTo>
                        <a:pt x="2" y="28"/>
                      </a:lnTo>
                      <a:lnTo>
                        <a:pt x="0" y="20"/>
                      </a:lnTo>
                      <a:lnTo>
                        <a:pt x="2"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55" name="Freeform 56">
                  <a:extLst>
                    <a:ext uri="{FF2B5EF4-FFF2-40B4-BE49-F238E27FC236}">
                      <a16:creationId xmlns:a16="http://schemas.microsoft.com/office/drawing/2014/main" id="{848E3721-7271-4A3B-BDB7-B0AB67207B87}"/>
                    </a:ext>
                  </a:extLst>
                </p:cNvPr>
                <p:cNvSpPr>
                  <a:spLocks/>
                </p:cNvSpPr>
                <p:nvPr/>
              </p:nvSpPr>
              <p:spPr bwMode="auto">
                <a:xfrm>
                  <a:off x="6085382" y="2819400"/>
                  <a:ext cx="63500" cy="66675"/>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2 h 42"/>
                    <a:gd name="T36" fmla="*/ 6 w 40"/>
                    <a:gd name="T37" fmla="*/ 6 h 42"/>
                    <a:gd name="T38" fmla="*/ 12 w 40"/>
                    <a:gd name="T39" fmla="*/ 2 h 42"/>
                    <a:gd name="T40" fmla="*/ 20 w 40"/>
                    <a:gd name="T41" fmla="*/ 0 h 42"/>
                    <a:gd name="T42" fmla="*/ 20 w 40"/>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2">
                      <a:moveTo>
                        <a:pt x="20" y="0"/>
                      </a:moveTo>
                      <a:lnTo>
                        <a:pt x="20" y="0"/>
                      </a:lnTo>
                      <a:lnTo>
                        <a:pt x="28" y="2"/>
                      </a:lnTo>
                      <a:lnTo>
                        <a:pt x="34" y="6"/>
                      </a:lnTo>
                      <a:lnTo>
                        <a:pt x="38" y="12"/>
                      </a:lnTo>
                      <a:lnTo>
                        <a:pt x="40" y="20"/>
                      </a:lnTo>
                      <a:lnTo>
                        <a:pt x="38" y="28"/>
                      </a:lnTo>
                      <a:lnTo>
                        <a:pt x="34" y="36"/>
                      </a:lnTo>
                      <a:lnTo>
                        <a:pt x="28" y="40"/>
                      </a:lnTo>
                      <a:lnTo>
                        <a:pt x="20" y="42"/>
                      </a:lnTo>
                      <a:lnTo>
                        <a:pt x="12" y="40"/>
                      </a:lnTo>
                      <a:lnTo>
                        <a:pt x="6" y="36"/>
                      </a:lnTo>
                      <a:lnTo>
                        <a:pt x="2" y="28"/>
                      </a:lnTo>
                      <a:lnTo>
                        <a:pt x="0" y="20"/>
                      </a:lnTo>
                      <a:lnTo>
                        <a:pt x="2"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56" name="Freeform 57">
                  <a:extLst>
                    <a:ext uri="{FF2B5EF4-FFF2-40B4-BE49-F238E27FC236}">
                      <a16:creationId xmlns:a16="http://schemas.microsoft.com/office/drawing/2014/main" id="{FC28303C-A177-439C-92A3-AFA91B465B57}"/>
                    </a:ext>
                  </a:extLst>
                </p:cNvPr>
                <p:cNvSpPr>
                  <a:spLocks/>
                </p:cNvSpPr>
                <p:nvPr/>
              </p:nvSpPr>
              <p:spPr bwMode="auto">
                <a:xfrm>
                  <a:off x="6498132" y="3076575"/>
                  <a:ext cx="63500" cy="66675"/>
                </a:xfrm>
                <a:custGeom>
                  <a:avLst/>
                  <a:gdLst>
                    <a:gd name="T0" fmla="*/ 20 w 40"/>
                    <a:gd name="T1" fmla="*/ 0 h 42"/>
                    <a:gd name="T2" fmla="*/ 20 w 40"/>
                    <a:gd name="T3" fmla="*/ 0 h 42"/>
                    <a:gd name="T4" fmla="*/ 28 w 40"/>
                    <a:gd name="T5" fmla="*/ 2 h 42"/>
                    <a:gd name="T6" fmla="*/ 34 w 40"/>
                    <a:gd name="T7" fmla="*/ 6 h 42"/>
                    <a:gd name="T8" fmla="*/ 38 w 40"/>
                    <a:gd name="T9" fmla="*/ 14 h 42"/>
                    <a:gd name="T10" fmla="*/ 40 w 40"/>
                    <a:gd name="T11" fmla="*/ 22 h 42"/>
                    <a:gd name="T12" fmla="*/ 40 w 40"/>
                    <a:gd name="T13" fmla="*/ 22 h 42"/>
                    <a:gd name="T14" fmla="*/ 38 w 40"/>
                    <a:gd name="T15" fmla="*/ 30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30 h 42"/>
                    <a:gd name="T30" fmla="*/ 0 w 40"/>
                    <a:gd name="T31" fmla="*/ 22 h 42"/>
                    <a:gd name="T32" fmla="*/ 0 w 40"/>
                    <a:gd name="T33" fmla="*/ 22 h 42"/>
                    <a:gd name="T34" fmla="*/ 0 w 40"/>
                    <a:gd name="T35" fmla="*/ 14 h 42"/>
                    <a:gd name="T36" fmla="*/ 6 w 40"/>
                    <a:gd name="T37" fmla="*/ 6 h 42"/>
                    <a:gd name="T38" fmla="*/ 12 w 40"/>
                    <a:gd name="T39" fmla="*/ 2 h 42"/>
                    <a:gd name="T40" fmla="*/ 20 w 40"/>
                    <a:gd name="T41" fmla="*/ 0 h 42"/>
                    <a:gd name="T42" fmla="*/ 20 w 40"/>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2">
                      <a:moveTo>
                        <a:pt x="20" y="0"/>
                      </a:moveTo>
                      <a:lnTo>
                        <a:pt x="20" y="0"/>
                      </a:lnTo>
                      <a:lnTo>
                        <a:pt x="28" y="2"/>
                      </a:lnTo>
                      <a:lnTo>
                        <a:pt x="34" y="6"/>
                      </a:lnTo>
                      <a:lnTo>
                        <a:pt x="38" y="14"/>
                      </a:lnTo>
                      <a:lnTo>
                        <a:pt x="40" y="22"/>
                      </a:lnTo>
                      <a:lnTo>
                        <a:pt x="38" y="30"/>
                      </a:lnTo>
                      <a:lnTo>
                        <a:pt x="34" y="36"/>
                      </a:lnTo>
                      <a:lnTo>
                        <a:pt x="28" y="40"/>
                      </a:lnTo>
                      <a:lnTo>
                        <a:pt x="20" y="42"/>
                      </a:lnTo>
                      <a:lnTo>
                        <a:pt x="12" y="40"/>
                      </a:lnTo>
                      <a:lnTo>
                        <a:pt x="6" y="36"/>
                      </a:lnTo>
                      <a:lnTo>
                        <a:pt x="0" y="30"/>
                      </a:lnTo>
                      <a:lnTo>
                        <a:pt x="0" y="22"/>
                      </a:lnTo>
                      <a:lnTo>
                        <a:pt x="0" y="14"/>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57" name="Freeform 58">
                  <a:extLst>
                    <a:ext uri="{FF2B5EF4-FFF2-40B4-BE49-F238E27FC236}">
                      <a16:creationId xmlns:a16="http://schemas.microsoft.com/office/drawing/2014/main" id="{DAC17DC3-2BA0-40AC-96A3-70C0FD92D648}"/>
                    </a:ext>
                  </a:extLst>
                </p:cNvPr>
                <p:cNvSpPr>
                  <a:spLocks/>
                </p:cNvSpPr>
                <p:nvPr/>
              </p:nvSpPr>
              <p:spPr bwMode="auto">
                <a:xfrm>
                  <a:off x="4885232" y="2809875"/>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4"/>
                      </a:lnTo>
                      <a:lnTo>
                        <a:pt x="28" y="40"/>
                      </a:lnTo>
                      <a:lnTo>
                        <a:pt x="20" y="40"/>
                      </a:lnTo>
                      <a:lnTo>
                        <a:pt x="12" y="40"/>
                      </a:lnTo>
                      <a:lnTo>
                        <a:pt x="6" y="34"/>
                      </a:lnTo>
                      <a:lnTo>
                        <a:pt x="0" y="28"/>
                      </a:lnTo>
                      <a:lnTo>
                        <a:pt x="0" y="20"/>
                      </a:lnTo>
                      <a:lnTo>
                        <a:pt x="0"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58" name="Freeform 59">
                  <a:extLst>
                    <a:ext uri="{FF2B5EF4-FFF2-40B4-BE49-F238E27FC236}">
                      <a16:creationId xmlns:a16="http://schemas.microsoft.com/office/drawing/2014/main" id="{9B2D70CA-CF74-462F-A001-B79590650D40}"/>
                    </a:ext>
                  </a:extLst>
                </p:cNvPr>
                <p:cNvSpPr>
                  <a:spLocks/>
                </p:cNvSpPr>
                <p:nvPr/>
              </p:nvSpPr>
              <p:spPr bwMode="auto">
                <a:xfrm>
                  <a:off x="5634532" y="2384425"/>
                  <a:ext cx="63500" cy="63500"/>
                </a:xfrm>
                <a:custGeom>
                  <a:avLst/>
                  <a:gdLst>
                    <a:gd name="T0" fmla="*/ 20 w 40"/>
                    <a:gd name="T1" fmla="*/ 0 h 40"/>
                    <a:gd name="T2" fmla="*/ 20 w 40"/>
                    <a:gd name="T3" fmla="*/ 0 h 40"/>
                    <a:gd name="T4" fmla="*/ 28 w 40"/>
                    <a:gd name="T5" fmla="*/ 0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0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0"/>
                      </a:lnTo>
                      <a:lnTo>
                        <a:pt x="34" y="6"/>
                      </a:lnTo>
                      <a:lnTo>
                        <a:pt x="38" y="12"/>
                      </a:lnTo>
                      <a:lnTo>
                        <a:pt x="40" y="20"/>
                      </a:lnTo>
                      <a:lnTo>
                        <a:pt x="38" y="28"/>
                      </a:lnTo>
                      <a:lnTo>
                        <a:pt x="34" y="34"/>
                      </a:lnTo>
                      <a:lnTo>
                        <a:pt x="28" y="38"/>
                      </a:lnTo>
                      <a:lnTo>
                        <a:pt x="20" y="40"/>
                      </a:lnTo>
                      <a:lnTo>
                        <a:pt x="12" y="38"/>
                      </a:lnTo>
                      <a:lnTo>
                        <a:pt x="6" y="34"/>
                      </a:lnTo>
                      <a:lnTo>
                        <a:pt x="0" y="28"/>
                      </a:lnTo>
                      <a:lnTo>
                        <a:pt x="0" y="20"/>
                      </a:lnTo>
                      <a:lnTo>
                        <a:pt x="0" y="12"/>
                      </a:lnTo>
                      <a:lnTo>
                        <a:pt x="6" y="6"/>
                      </a:lnTo>
                      <a:lnTo>
                        <a:pt x="12" y="0"/>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59" name="Freeform 60">
                  <a:extLst>
                    <a:ext uri="{FF2B5EF4-FFF2-40B4-BE49-F238E27FC236}">
                      <a16:creationId xmlns:a16="http://schemas.microsoft.com/office/drawing/2014/main" id="{073E9729-5006-461B-8F66-C32DA67F043C}"/>
                    </a:ext>
                  </a:extLst>
                </p:cNvPr>
                <p:cNvSpPr>
                  <a:spLocks/>
                </p:cNvSpPr>
                <p:nvPr/>
              </p:nvSpPr>
              <p:spPr bwMode="auto">
                <a:xfrm>
                  <a:off x="6475907" y="2600325"/>
                  <a:ext cx="66675" cy="66675"/>
                </a:xfrm>
                <a:custGeom>
                  <a:avLst/>
                  <a:gdLst>
                    <a:gd name="T0" fmla="*/ 22 w 42"/>
                    <a:gd name="T1" fmla="*/ 0 h 42"/>
                    <a:gd name="T2" fmla="*/ 22 w 42"/>
                    <a:gd name="T3" fmla="*/ 0 h 42"/>
                    <a:gd name="T4" fmla="*/ 30 w 42"/>
                    <a:gd name="T5" fmla="*/ 2 h 42"/>
                    <a:gd name="T6" fmla="*/ 36 w 42"/>
                    <a:gd name="T7" fmla="*/ 6 h 42"/>
                    <a:gd name="T8" fmla="*/ 40 w 42"/>
                    <a:gd name="T9" fmla="*/ 14 h 42"/>
                    <a:gd name="T10" fmla="*/ 42 w 42"/>
                    <a:gd name="T11" fmla="*/ 22 h 42"/>
                    <a:gd name="T12" fmla="*/ 42 w 42"/>
                    <a:gd name="T13" fmla="*/ 22 h 42"/>
                    <a:gd name="T14" fmla="*/ 40 w 42"/>
                    <a:gd name="T15" fmla="*/ 30 h 42"/>
                    <a:gd name="T16" fmla="*/ 36 w 42"/>
                    <a:gd name="T17" fmla="*/ 36 h 42"/>
                    <a:gd name="T18" fmla="*/ 30 w 42"/>
                    <a:gd name="T19" fmla="*/ 40 h 42"/>
                    <a:gd name="T20" fmla="*/ 22 w 42"/>
                    <a:gd name="T21" fmla="*/ 42 h 42"/>
                    <a:gd name="T22" fmla="*/ 22 w 42"/>
                    <a:gd name="T23" fmla="*/ 42 h 42"/>
                    <a:gd name="T24" fmla="*/ 14 w 42"/>
                    <a:gd name="T25" fmla="*/ 40 h 42"/>
                    <a:gd name="T26" fmla="*/ 6 w 42"/>
                    <a:gd name="T27" fmla="*/ 36 h 42"/>
                    <a:gd name="T28" fmla="*/ 2 w 42"/>
                    <a:gd name="T29" fmla="*/ 30 h 42"/>
                    <a:gd name="T30" fmla="*/ 0 w 42"/>
                    <a:gd name="T31" fmla="*/ 22 h 42"/>
                    <a:gd name="T32" fmla="*/ 0 w 42"/>
                    <a:gd name="T33" fmla="*/ 22 h 42"/>
                    <a:gd name="T34" fmla="*/ 2 w 42"/>
                    <a:gd name="T35" fmla="*/ 14 h 42"/>
                    <a:gd name="T36" fmla="*/ 6 w 42"/>
                    <a:gd name="T37" fmla="*/ 6 h 42"/>
                    <a:gd name="T38" fmla="*/ 14 w 42"/>
                    <a:gd name="T39" fmla="*/ 2 h 42"/>
                    <a:gd name="T40" fmla="*/ 22 w 42"/>
                    <a:gd name="T41" fmla="*/ 0 h 42"/>
                    <a:gd name="T42" fmla="*/ 22 w 42"/>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2">
                      <a:moveTo>
                        <a:pt x="22" y="0"/>
                      </a:moveTo>
                      <a:lnTo>
                        <a:pt x="22" y="0"/>
                      </a:lnTo>
                      <a:lnTo>
                        <a:pt x="30" y="2"/>
                      </a:lnTo>
                      <a:lnTo>
                        <a:pt x="36" y="6"/>
                      </a:lnTo>
                      <a:lnTo>
                        <a:pt x="40" y="14"/>
                      </a:lnTo>
                      <a:lnTo>
                        <a:pt x="42" y="22"/>
                      </a:lnTo>
                      <a:lnTo>
                        <a:pt x="40" y="30"/>
                      </a:lnTo>
                      <a:lnTo>
                        <a:pt x="36" y="36"/>
                      </a:lnTo>
                      <a:lnTo>
                        <a:pt x="30" y="40"/>
                      </a:lnTo>
                      <a:lnTo>
                        <a:pt x="22" y="42"/>
                      </a:lnTo>
                      <a:lnTo>
                        <a:pt x="14" y="40"/>
                      </a:lnTo>
                      <a:lnTo>
                        <a:pt x="6" y="36"/>
                      </a:lnTo>
                      <a:lnTo>
                        <a:pt x="2" y="30"/>
                      </a:lnTo>
                      <a:lnTo>
                        <a:pt x="0" y="22"/>
                      </a:lnTo>
                      <a:lnTo>
                        <a:pt x="2" y="14"/>
                      </a:lnTo>
                      <a:lnTo>
                        <a:pt x="6" y="6"/>
                      </a:lnTo>
                      <a:lnTo>
                        <a:pt x="14" y="2"/>
                      </a:lnTo>
                      <a:lnTo>
                        <a:pt x="22"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60" name="Freeform 61">
                  <a:extLst>
                    <a:ext uri="{FF2B5EF4-FFF2-40B4-BE49-F238E27FC236}">
                      <a16:creationId xmlns:a16="http://schemas.microsoft.com/office/drawing/2014/main" id="{DBC8DFEB-0F55-42AC-A037-5ABB1217B794}"/>
                    </a:ext>
                  </a:extLst>
                </p:cNvPr>
                <p:cNvSpPr>
                  <a:spLocks/>
                </p:cNvSpPr>
                <p:nvPr/>
              </p:nvSpPr>
              <p:spPr bwMode="auto">
                <a:xfrm>
                  <a:off x="7225207" y="1997075"/>
                  <a:ext cx="66675" cy="63500"/>
                </a:xfrm>
                <a:custGeom>
                  <a:avLst/>
                  <a:gdLst>
                    <a:gd name="T0" fmla="*/ 22 w 42"/>
                    <a:gd name="T1" fmla="*/ 0 h 40"/>
                    <a:gd name="T2" fmla="*/ 22 w 42"/>
                    <a:gd name="T3" fmla="*/ 0 h 40"/>
                    <a:gd name="T4" fmla="*/ 30 w 42"/>
                    <a:gd name="T5" fmla="*/ 0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0 h 40"/>
                    <a:gd name="T40" fmla="*/ 22 w 42"/>
                    <a:gd name="T41" fmla="*/ 0 h 40"/>
                    <a:gd name="T42" fmla="*/ 22 w 42"/>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0">
                      <a:moveTo>
                        <a:pt x="22" y="0"/>
                      </a:moveTo>
                      <a:lnTo>
                        <a:pt x="22" y="0"/>
                      </a:lnTo>
                      <a:lnTo>
                        <a:pt x="30" y="0"/>
                      </a:lnTo>
                      <a:lnTo>
                        <a:pt x="36" y="6"/>
                      </a:lnTo>
                      <a:lnTo>
                        <a:pt x="40" y="12"/>
                      </a:lnTo>
                      <a:lnTo>
                        <a:pt x="42" y="20"/>
                      </a:lnTo>
                      <a:lnTo>
                        <a:pt x="40" y="28"/>
                      </a:lnTo>
                      <a:lnTo>
                        <a:pt x="36" y="34"/>
                      </a:lnTo>
                      <a:lnTo>
                        <a:pt x="30" y="38"/>
                      </a:lnTo>
                      <a:lnTo>
                        <a:pt x="22" y="40"/>
                      </a:lnTo>
                      <a:lnTo>
                        <a:pt x="14" y="38"/>
                      </a:lnTo>
                      <a:lnTo>
                        <a:pt x="6" y="34"/>
                      </a:lnTo>
                      <a:lnTo>
                        <a:pt x="2" y="28"/>
                      </a:lnTo>
                      <a:lnTo>
                        <a:pt x="0" y="20"/>
                      </a:lnTo>
                      <a:lnTo>
                        <a:pt x="2" y="12"/>
                      </a:lnTo>
                      <a:lnTo>
                        <a:pt x="6" y="6"/>
                      </a:lnTo>
                      <a:lnTo>
                        <a:pt x="14" y="0"/>
                      </a:lnTo>
                      <a:lnTo>
                        <a:pt x="22"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61" name="Freeform 62">
                  <a:extLst>
                    <a:ext uri="{FF2B5EF4-FFF2-40B4-BE49-F238E27FC236}">
                      <a16:creationId xmlns:a16="http://schemas.microsoft.com/office/drawing/2014/main" id="{46E904CC-0D14-4223-8236-3B34299B8264}"/>
                    </a:ext>
                  </a:extLst>
                </p:cNvPr>
                <p:cNvSpPr>
                  <a:spLocks/>
                </p:cNvSpPr>
                <p:nvPr/>
              </p:nvSpPr>
              <p:spPr bwMode="auto">
                <a:xfrm>
                  <a:off x="7390307" y="1612900"/>
                  <a:ext cx="63500" cy="66675"/>
                </a:xfrm>
                <a:custGeom>
                  <a:avLst/>
                  <a:gdLst>
                    <a:gd name="T0" fmla="*/ 20 w 40"/>
                    <a:gd name="T1" fmla="*/ 0 h 42"/>
                    <a:gd name="T2" fmla="*/ 20 w 40"/>
                    <a:gd name="T3" fmla="*/ 0 h 42"/>
                    <a:gd name="T4" fmla="*/ 28 w 40"/>
                    <a:gd name="T5" fmla="*/ 2 h 42"/>
                    <a:gd name="T6" fmla="*/ 34 w 40"/>
                    <a:gd name="T7" fmla="*/ 6 h 42"/>
                    <a:gd name="T8" fmla="*/ 40 w 40"/>
                    <a:gd name="T9" fmla="*/ 14 h 42"/>
                    <a:gd name="T10" fmla="*/ 40 w 40"/>
                    <a:gd name="T11" fmla="*/ 20 h 42"/>
                    <a:gd name="T12" fmla="*/ 40 w 40"/>
                    <a:gd name="T13" fmla="*/ 20 h 42"/>
                    <a:gd name="T14" fmla="*/ 40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4 h 42"/>
                    <a:gd name="T36" fmla="*/ 6 w 40"/>
                    <a:gd name="T37" fmla="*/ 6 h 42"/>
                    <a:gd name="T38" fmla="*/ 12 w 40"/>
                    <a:gd name="T39" fmla="*/ 2 h 42"/>
                    <a:gd name="T40" fmla="*/ 20 w 40"/>
                    <a:gd name="T41" fmla="*/ 0 h 42"/>
                    <a:gd name="T42" fmla="*/ 20 w 40"/>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2">
                      <a:moveTo>
                        <a:pt x="20" y="0"/>
                      </a:moveTo>
                      <a:lnTo>
                        <a:pt x="20" y="0"/>
                      </a:lnTo>
                      <a:lnTo>
                        <a:pt x="28" y="2"/>
                      </a:lnTo>
                      <a:lnTo>
                        <a:pt x="34" y="6"/>
                      </a:lnTo>
                      <a:lnTo>
                        <a:pt x="40" y="14"/>
                      </a:lnTo>
                      <a:lnTo>
                        <a:pt x="40" y="20"/>
                      </a:lnTo>
                      <a:lnTo>
                        <a:pt x="40" y="28"/>
                      </a:lnTo>
                      <a:lnTo>
                        <a:pt x="34" y="36"/>
                      </a:lnTo>
                      <a:lnTo>
                        <a:pt x="28" y="40"/>
                      </a:lnTo>
                      <a:lnTo>
                        <a:pt x="20" y="42"/>
                      </a:lnTo>
                      <a:lnTo>
                        <a:pt x="12" y="40"/>
                      </a:lnTo>
                      <a:lnTo>
                        <a:pt x="6" y="36"/>
                      </a:lnTo>
                      <a:lnTo>
                        <a:pt x="2" y="28"/>
                      </a:lnTo>
                      <a:lnTo>
                        <a:pt x="0" y="20"/>
                      </a:lnTo>
                      <a:lnTo>
                        <a:pt x="2" y="14"/>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62" name="Freeform 63">
                  <a:extLst>
                    <a:ext uri="{FF2B5EF4-FFF2-40B4-BE49-F238E27FC236}">
                      <a16:creationId xmlns:a16="http://schemas.microsoft.com/office/drawing/2014/main" id="{22A47802-A138-4862-818F-AA9D1CCC6458}"/>
                    </a:ext>
                  </a:extLst>
                </p:cNvPr>
                <p:cNvSpPr>
                  <a:spLocks/>
                </p:cNvSpPr>
                <p:nvPr/>
              </p:nvSpPr>
              <p:spPr bwMode="auto">
                <a:xfrm>
                  <a:off x="7476032" y="1270000"/>
                  <a:ext cx="63500" cy="66675"/>
                </a:xfrm>
                <a:custGeom>
                  <a:avLst/>
                  <a:gdLst>
                    <a:gd name="T0" fmla="*/ 20 w 40"/>
                    <a:gd name="T1" fmla="*/ 0 h 42"/>
                    <a:gd name="T2" fmla="*/ 20 w 40"/>
                    <a:gd name="T3" fmla="*/ 0 h 42"/>
                    <a:gd name="T4" fmla="*/ 28 w 40"/>
                    <a:gd name="T5" fmla="*/ 2 h 42"/>
                    <a:gd name="T6" fmla="*/ 34 w 40"/>
                    <a:gd name="T7" fmla="*/ 6 h 42"/>
                    <a:gd name="T8" fmla="*/ 38 w 40"/>
                    <a:gd name="T9" fmla="*/ 14 h 42"/>
                    <a:gd name="T10" fmla="*/ 40 w 40"/>
                    <a:gd name="T11" fmla="*/ 22 h 42"/>
                    <a:gd name="T12" fmla="*/ 40 w 40"/>
                    <a:gd name="T13" fmla="*/ 22 h 42"/>
                    <a:gd name="T14" fmla="*/ 38 w 40"/>
                    <a:gd name="T15" fmla="*/ 30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30 h 42"/>
                    <a:gd name="T30" fmla="*/ 0 w 40"/>
                    <a:gd name="T31" fmla="*/ 22 h 42"/>
                    <a:gd name="T32" fmla="*/ 0 w 40"/>
                    <a:gd name="T33" fmla="*/ 22 h 42"/>
                    <a:gd name="T34" fmla="*/ 0 w 40"/>
                    <a:gd name="T35" fmla="*/ 14 h 42"/>
                    <a:gd name="T36" fmla="*/ 6 w 40"/>
                    <a:gd name="T37" fmla="*/ 6 h 42"/>
                    <a:gd name="T38" fmla="*/ 12 w 40"/>
                    <a:gd name="T39" fmla="*/ 2 h 42"/>
                    <a:gd name="T40" fmla="*/ 20 w 40"/>
                    <a:gd name="T41" fmla="*/ 0 h 42"/>
                    <a:gd name="T42" fmla="*/ 20 w 40"/>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2">
                      <a:moveTo>
                        <a:pt x="20" y="0"/>
                      </a:moveTo>
                      <a:lnTo>
                        <a:pt x="20" y="0"/>
                      </a:lnTo>
                      <a:lnTo>
                        <a:pt x="28" y="2"/>
                      </a:lnTo>
                      <a:lnTo>
                        <a:pt x="34" y="6"/>
                      </a:lnTo>
                      <a:lnTo>
                        <a:pt x="38" y="14"/>
                      </a:lnTo>
                      <a:lnTo>
                        <a:pt x="40" y="22"/>
                      </a:lnTo>
                      <a:lnTo>
                        <a:pt x="38" y="30"/>
                      </a:lnTo>
                      <a:lnTo>
                        <a:pt x="34" y="36"/>
                      </a:lnTo>
                      <a:lnTo>
                        <a:pt x="28" y="40"/>
                      </a:lnTo>
                      <a:lnTo>
                        <a:pt x="20" y="42"/>
                      </a:lnTo>
                      <a:lnTo>
                        <a:pt x="12" y="40"/>
                      </a:lnTo>
                      <a:lnTo>
                        <a:pt x="6" y="36"/>
                      </a:lnTo>
                      <a:lnTo>
                        <a:pt x="0" y="30"/>
                      </a:lnTo>
                      <a:lnTo>
                        <a:pt x="0" y="22"/>
                      </a:lnTo>
                      <a:lnTo>
                        <a:pt x="0" y="14"/>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63" name="Freeform 64">
                  <a:extLst>
                    <a:ext uri="{FF2B5EF4-FFF2-40B4-BE49-F238E27FC236}">
                      <a16:creationId xmlns:a16="http://schemas.microsoft.com/office/drawing/2014/main" id="{C875A9A8-3FAD-4222-B9AC-4D2763AD24BD}"/>
                    </a:ext>
                  </a:extLst>
                </p:cNvPr>
                <p:cNvSpPr>
                  <a:spLocks/>
                </p:cNvSpPr>
                <p:nvPr/>
              </p:nvSpPr>
              <p:spPr bwMode="auto">
                <a:xfrm>
                  <a:off x="4539157" y="3327400"/>
                  <a:ext cx="82550" cy="82550"/>
                </a:xfrm>
                <a:custGeom>
                  <a:avLst/>
                  <a:gdLst>
                    <a:gd name="T0" fmla="*/ 26 w 52"/>
                    <a:gd name="T1" fmla="*/ 0 h 52"/>
                    <a:gd name="T2" fmla="*/ 26 w 52"/>
                    <a:gd name="T3" fmla="*/ 0 h 52"/>
                    <a:gd name="T4" fmla="*/ 36 w 52"/>
                    <a:gd name="T5" fmla="*/ 4 h 52"/>
                    <a:gd name="T6" fmla="*/ 44 w 52"/>
                    <a:gd name="T7" fmla="*/ 8 h 52"/>
                    <a:gd name="T8" fmla="*/ 50 w 52"/>
                    <a:gd name="T9" fmla="*/ 16 h 52"/>
                    <a:gd name="T10" fmla="*/ 52 w 52"/>
                    <a:gd name="T11" fmla="*/ 26 h 52"/>
                    <a:gd name="T12" fmla="*/ 52 w 52"/>
                    <a:gd name="T13" fmla="*/ 26 h 52"/>
                    <a:gd name="T14" fmla="*/ 50 w 52"/>
                    <a:gd name="T15" fmla="*/ 36 h 52"/>
                    <a:gd name="T16" fmla="*/ 44 w 52"/>
                    <a:gd name="T17" fmla="*/ 44 h 52"/>
                    <a:gd name="T18" fmla="*/ 36 w 52"/>
                    <a:gd name="T19" fmla="*/ 50 h 52"/>
                    <a:gd name="T20" fmla="*/ 26 w 52"/>
                    <a:gd name="T21" fmla="*/ 52 h 52"/>
                    <a:gd name="T22" fmla="*/ 26 w 52"/>
                    <a:gd name="T23" fmla="*/ 52 h 52"/>
                    <a:gd name="T24" fmla="*/ 16 w 52"/>
                    <a:gd name="T25" fmla="*/ 50 h 52"/>
                    <a:gd name="T26" fmla="*/ 8 w 52"/>
                    <a:gd name="T27" fmla="*/ 44 h 52"/>
                    <a:gd name="T28" fmla="*/ 2 w 52"/>
                    <a:gd name="T29" fmla="*/ 36 h 52"/>
                    <a:gd name="T30" fmla="*/ 0 w 52"/>
                    <a:gd name="T31" fmla="*/ 26 h 52"/>
                    <a:gd name="T32" fmla="*/ 0 w 52"/>
                    <a:gd name="T33" fmla="*/ 26 h 52"/>
                    <a:gd name="T34" fmla="*/ 2 w 52"/>
                    <a:gd name="T35" fmla="*/ 16 h 52"/>
                    <a:gd name="T36" fmla="*/ 8 w 52"/>
                    <a:gd name="T37" fmla="*/ 8 h 52"/>
                    <a:gd name="T38" fmla="*/ 16 w 52"/>
                    <a:gd name="T39" fmla="*/ 4 h 52"/>
                    <a:gd name="T40" fmla="*/ 26 w 52"/>
                    <a:gd name="T41" fmla="*/ 0 h 52"/>
                    <a:gd name="T42" fmla="*/ 26 w 52"/>
                    <a:gd name="T43" fmla="*/ 0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2" h="52">
                      <a:moveTo>
                        <a:pt x="26" y="0"/>
                      </a:moveTo>
                      <a:lnTo>
                        <a:pt x="26" y="0"/>
                      </a:lnTo>
                      <a:lnTo>
                        <a:pt x="36" y="4"/>
                      </a:lnTo>
                      <a:lnTo>
                        <a:pt x="44" y="8"/>
                      </a:lnTo>
                      <a:lnTo>
                        <a:pt x="50" y="16"/>
                      </a:lnTo>
                      <a:lnTo>
                        <a:pt x="52" y="26"/>
                      </a:lnTo>
                      <a:lnTo>
                        <a:pt x="50" y="36"/>
                      </a:lnTo>
                      <a:lnTo>
                        <a:pt x="44" y="44"/>
                      </a:lnTo>
                      <a:lnTo>
                        <a:pt x="36" y="50"/>
                      </a:lnTo>
                      <a:lnTo>
                        <a:pt x="26" y="52"/>
                      </a:lnTo>
                      <a:lnTo>
                        <a:pt x="16" y="50"/>
                      </a:lnTo>
                      <a:lnTo>
                        <a:pt x="8" y="44"/>
                      </a:lnTo>
                      <a:lnTo>
                        <a:pt x="2" y="36"/>
                      </a:lnTo>
                      <a:lnTo>
                        <a:pt x="0" y="26"/>
                      </a:lnTo>
                      <a:lnTo>
                        <a:pt x="2" y="16"/>
                      </a:lnTo>
                      <a:lnTo>
                        <a:pt x="8" y="8"/>
                      </a:lnTo>
                      <a:lnTo>
                        <a:pt x="16" y="4"/>
                      </a:lnTo>
                      <a:lnTo>
                        <a:pt x="26"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64" name="Freeform 65">
                  <a:extLst>
                    <a:ext uri="{FF2B5EF4-FFF2-40B4-BE49-F238E27FC236}">
                      <a16:creationId xmlns:a16="http://schemas.microsoft.com/office/drawing/2014/main" id="{B413C4F6-5B1B-4ACA-B6A4-67C8F861C103}"/>
                    </a:ext>
                  </a:extLst>
                </p:cNvPr>
                <p:cNvSpPr>
                  <a:spLocks/>
                </p:cNvSpPr>
                <p:nvPr/>
              </p:nvSpPr>
              <p:spPr bwMode="auto">
                <a:xfrm>
                  <a:off x="5590082" y="6267450"/>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4"/>
                      </a:lnTo>
                      <a:lnTo>
                        <a:pt x="28" y="38"/>
                      </a:lnTo>
                      <a:lnTo>
                        <a:pt x="20" y="40"/>
                      </a:lnTo>
                      <a:lnTo>
                        <a:pt x="12" y="38"/>
                      </a:lnTo>
                      <a:lnTo>
                        <a:pt x="6" y="34"/>
                      </a:lnTo>
                      <a:lnTo>
                        <a:pt x="0" y="28"/>
                      </a:lnTo>
                      <a:lnTo>
                        <a:pt x="0" y="20"/>
                      </a:lnTo>
                      <a:lnTo>
                        <a:pt x="0"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65" name="Freeform 66">
                  <a:extLst>
                    <a:ext uri="{FF2B5EF4-FFF2-40B4-BE49-F238E27FC236}">
                      <a16:creationId xmlns:a16="http://schemas.microsoft.com/office/drawing/2014/main" id="{75CC838D-E37E-4BD5-8689-E4B55B346420}"/>
                    </a:ext>
                  </a:extLst>
                </p:cNvPr>
                <p:cNvSpPr>
                  <a:spLocks/>
                </p:cNvSpPr>
                <p:nvPr/>
              </p:nvSpPr>
              <p:spPr bwMode="auto">
                <a:xfrm>
                  <a:off x="6260007" y="5775325"/>
                  <a:ext cx="66675" cy="63500"/>
                </a:xfrm>
                <a:custGeom>
                  <a:avLst/>
                  <a:gdLst>
                    <a:gd name="T0" fmla="*/ 22 w 42"/>
                    <a:gd name="T1" fmla="*/ 0 h 40"/>
                    <a:gd name="T2" fmla="*/ 22 w 42"/>
                    <a:gd name="T3" fmla="*/ 0 h 40"/>
                    <a:gd name="T4" fmla="*/ 30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40 h 40"/>
                    <a:gd name="T20" fmla="*/ 22 w 42"/>
                    <a:gd name="T21" fmla="*/ 40 h 40"/>
                    <a:gd name="T22" fmla="*/ 22 w 42"/>
                    <a:gd name="T23" fmla="*/ 40 h 40"/>
                    <a:gd name="T24" fmla="*/ 14 w 42"/>
                    <a:gd name="T25" fmla="*/ 40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0">
                      <a:moveTo>
                        <a:pt x="22" y="0"/>
                      </a:moveTo>
                      <a:lnTo>
                        <a:pt x="22" y="0"/>
                      </a:lnTo>
                      <a:lnTo>
                        <a:pt x="30" y="2"/>
                      </a:lnTo>
                      <a:lnTo>
                        <a:pt x="36" y="6"/>
                      </a:lnTo>
                      <a:lnTo>
                        <a:pt x="40" y="12"/>
                      </a:lnTo>
                      <a:lnTo>
                        <a:pt x="42" y="20"/>
                      </a:lnTo>
                      <a:lnTo>
                        <a:pt x="40" y="28"/>
                      </a:lnTo>
                      <a:lnTo>
                        <a:pt x="36" y="34"/>
                      </a:lnTo>
                      <a:lnTo>
                        <a:pt x="30" y="40"/>
                      </a:lnTo>
                      <a:lnTo>
                        <a:pt x="22" y="40"/>
                      </a:lnTo>
                      <a:lnTo>
                        <a:pt x="14" y="40"/>
                      </a:lnTo>
                      <a:lnTo>
                        <a:pt x="6" y="34"/>
                      </a:lnTo>
                      <a:lnTo>
                        <a:pt x="2" y="28"/>
                      </a:lnTo>
                      <a:lnTo>
                        <a:pt x="0" y="20"/>
                      </a:lnTo>
                      <a:lnTo>
                        <a:pt x="2" y="12"/>
                      </a:lnTo>
                      <a:lnTo>
                        <a:pt x="6" y="6"/>
                      </a:lnTo>
                      <a:lnTo>
                        <a:pt x="14" y="2"/>
                      </a:lnTo>
                      <a:lnTo>
                        <a:pt x="22"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66" name="Freeform 67">
                  <a:extLst>
                    <a:ext uri="{FF2B5EF4-FFF2-40B4-BE49-F238E27FC236}">
                      <a16:creationId xmlns:a16="http://schemas.microsoft.com/office/drawing/2014/main" id="{90C857BE-3288-40A7-AB91-2BE2B09CE107}"/>
                    </a:ext>
                  </a:extLst>
                </p:cNvPr>
                <p:cNvSpPr>
                  <a:spLocks/>
                </p:cNvSpPr>
                <p:nvPr/>
              </p:nvSpPr>
              <p:spPr bwMode="auto">
                <a:xfrm>
                  <a:off x="7431582" y="5149850"/>
                  <a:ext cx="63500" cy="63500"/>
                </a:xfrm>
                <a:custGeom>
                  <a:avLst/>
                  <a:gdLst>
                    <a:gd name="T0" fmla="*/ 20 w 40"/>
                    <a:gd name="T1" fmla="*/ 0 h 40"/>
                    <a:gd name="T2" fmla="*/ 20 w 40"/>
                    <a:gd name="T3" fmla="*/ 0 h 40"/>
                    <a:gd name="T4" fmla="*/ 28 w 40"/>
                    <a:gd name="T5" fmla="*/ 2 h 40"/>
                    <a:gd name="T6" fmla="*/ 34 w 40"/>
                    <a:gd name="T7" fmla="*/ 6 h 40"/>
                    <a:gd name="T8" fmla="*/ 40 w 40"/>
                    <a:gd name="T9" fmla="*/ 12 h 40"/>
                    <a:gd name="T10" fmla="*/ 40 w 40"/>
                    <a:gd name="T11" fmla="*/ 20 h 40"/>
                    <a:gd name="T12" fmla="*/ 40 w 40"/>
                    <a:gd name="T13" fmla="*/ 20 h 40"/>
                    <a:gd name="T14" fmla="*/ 40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40" y="12"/>
                      </a:lnTo>
                      <a:lnTo>
                        <a:pt x="40" y="20"/>
                      </a:lnTo>
                      <a:lnTo>
                        <a:pt x="40" y="28"/>
                      </a:lnTo>
                      <a:lnTo>
                        <a:pt x="34" y="34"/>
                      </a:lnTo>
                      <a:lnTo>
                        <a:pt x="28" y="38"/>
                      </a:lnTo>
                      <a:lnTo>
                        <a:pt x="20" y="40"/>
                      </a:lnTo>
                      <a:lnTo>
                        <a:pt x="12" y="38"/>
                      </a:lnTo>
                      <a:lnTo>
                        <a:pt x="6" y="34"/>
                      </a:lnTo>
                      <a:lnTo>
                        <a:pt x="2" y="28"/>
                      </a:lnTo>
                      <a:lnTo>
                        <a:pt x="0" y="20"/>
                      </a:lnTo>
                      <a:lnTo>
                        <a:pt x="2" y="12"/>
                      </a:lnTo>
                      <a:lnTo>
                        <a:pt x="6" y="6"/>
                      </a:lnTo>
                      <a:lnTo>
                        <a:pt x="12"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67" name="Freeform 68">
                  <a:extLst>
                    <a:ext uri="{FF2B5EF4-FFF2-40B4-BE49-F238E27FC236}">
                      <a16:creationId xmlns:a16="http://schemas.microsoft.com/office/drawing/2014/main" id="{95BBE76E-7B27-4C2D-BC2F-984806B9814A}"/>
                    </a:ext>
                  </a:extLst>
                </p:cNvPr>
                <p:cNvSpPr>
                  <a:spLocks/>
                </p:cNvSpPr>
                <p:nvPr/>
              </p:nvSpPr>
              <p:spPr bwMode="auto">
                <a:xfrm>
                  <a:off x="7256957" y="3981450"/>
                  <a:ext cx="95250" cy="95250"/>
                </a:xfrm>
                <a:custGeom>
                  <a:avLst/>
                  <a:gdLst>
                    <a:gd name="T0" fmla="*/ 30 w 60"/>
                    <a:gd name="T1" fmla="*/ 0 h 60"/>
                    <a:gd name="T2" fmla="*/ 30 w 60"/>
                    <a:gd name="T3" fmla="*/ 0 h 60"/>
                    <a:gd name="T4" fmla="*/ 36 w 60"/>
                    <a:gd name="T5" fmla="*/ 2 h 60"/>
                    <a:gd name="T6" fmla="*/ 42 w 60"/>
                    <a:gd name="T7" fmla="*/ 2 h 60"/>
                    <a:gd name="T8" fmla="*/ 52 w 60"/>
                    <a:gd name="T9" fmla="*/ 10 h 60"/>
                    <a:gd name="T10" fmla="*/ 58 w 60"/>
                    <a:gd name="T11" fmla="*/ 20 h 60"/>
                    <a:gd name="T12" fmla="*/ 60 w 60"/>
                    <a:gd name="T13" fmla="*/ 24 h 60"/>
                    <a:gd name="T14" fmla="*/ 60 w 60"/>
                    <a:gd name="T15" fmla="*/ 30 h 60"/>
                    <a:gd name="T16" fmla="*/ 60 w 60"/>
                    <a:gd name="T17" fmla="*/ 30 h 60"/>
                    <a:gd name="T18" fmla="*/ 60 w 60"/>
                    <a:gd name="T19" fmla="*/ 36 h 60"/>
                    <a:gd name="T20" fmla="*/ 58 w 60"/>
                    <a:gd name="T21" fmla="*/ 42 h 60"/>
                    <a:gd name="T22" fmla="*/ 52 w 60"/>
                    <a:gd name="T23" fmla="*/ 52 h 60"/>
                    <a:gd name="T24" fmla="*/ 42 w 60"/>
                    <a:gd name="T25" fmla="*/ 58 h 60"/>
                    <a:gd name="T26" fmla="*/ 36 w 60"/>
                    <a:gd name="T27" fmla="*/ 60 h 60"/>
                    <a:gd name="T28" fmla="*/ 30 w 60"/>
                    <a:gd name="T29" fmla="*/ 60 h 60"/>
                    <a:gd name="T30" fmla="*/ 30 w 60"/>
                    <a:gd name="T31" fmla="*/ 60 h 60"/>
                    <a:gd name="T32" fmla="*/ 24 w 60"/>
                    <a:gd name="T33" fmla="*/ 60 h 60"/>
                    <a:gd name="T34" fmla="*/ 18 w 60"/>
                    <a:gd name="T35" fmla="*/ 58 h 60"/>
                    <a:gd name="T36" fmla="*/ 8 w 60"/>
                    <a:gd name="T37" fmla="*/ 52 h 60"/>
                    <a:gd name="T38" fmla="*/ 2 w 60"/>
                    <a:gd name="T39" fmla="*/ 42 h 60"/>
                    <a:gd name="T40" fmla="*/ 0 w 60"/>
                    <a:gd name="T41" fmla="*/ 36 h 60"/>
                    <a:gd name="T42" fmla="*/ 0 w 60"/>
                    <a:gd name="T43" fmla="*/ 30 h 60"/>
                    <a:gd name="T44" fmla="*/ 0 w 60"/>
                    <a:gd name="T45" fmla="*/ 30 h 60"/>
                    <a:gd name="T46" fmla="*/ 0 w 60"/>
                    <a:gd name="T47" fmla="*/ 24 h 60"/>
                    <a:gd name="T48" fmla="*/ 2 w 60"/>
                    <a:gd name="T49" fmla="*/ 20 h 60"/>
                    <a:gd name="T50" fmla="*/ 8 w 60"/>
                    <a:gd name="T51" fmla="*/ 10 h 60"/>
                    <a:gd name="T52" fmla="*/ 18 w 60"/>
                    <a:gd name="T53" fmla="*/ 2 h 60"/>
                    <a:gd name="T54" fmla="*/ 24 w 60"/>
                    <a:gd name="T55" fmla="*/ 2 h 60"/>
                    <a:gd name="T56" fmla="*/ 30 w 60"/>
                    <a:gd name="T57" fmla="*/ 0 h 60"/>
                    <a:gd name="T58" fmla="*/ 30 w 60"/>
                    <a:gd name="T59" fmla="*/ 0 h 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 h="60">
                      <a:moveTo>
                        <a:pt x="30" y="0"/>
                      </a:moveTo>
                      <a:lnTo>
                        <a:pt x="30" y="0"/>
                      </a:lnTo>
                      <a:lnTo>
                        <a:pt x="36" y="2"/>
                      </a:lnTo>
                      <a:lnTo>
                        <a:pt x="42" y="2"/>
                      </a:lnTo>
                      <a:lnTo>
                        <a:pt x="52" y="10"/>
                      </a:lnTo>
                      <a:lnTo>
                        <a:pt x="58" y="20"/>
                      </a:lnTo>
                      <a:lnTo>
                        <a:pt x="60" y="24"/>
                      </a:lnTo>
                      <a:lnTo>
                        <a:pt x="60" y="30"/>
                      </a:lnTo>
                      <a:lnTo>
                        <a:pt x="60" y="36"/>
                      </a:lnTo>
                      <a:lnTo>
                        <a:pt x="58" y="42"/>
                      </a:lnTo>
                      <a:lnTo>
                        <a:pt x="52" y="52"/>
                      </a:lnTo>
                      <a:lnTo>
                        <a:pt x="42" y="58"/>
                      </a:lnTo>
                      <a:lnTo>
                        <a:pt x="36" y="60"/>
                      </a:lnTo>
                      <a:lnTo>
                        <a:pt x="30" y="60"/>
                      </a:lnTo>
                      <a:lnTo>
                        <a:pt x="24" y="60"/>
                      </a:lnTo>
                      <a:lnTo>
                        <a:pt x="18" y="58"/>
                      </a:lnTo>
                      <a:lnTo>
                        <a:pt x="8" y="52"/>
                      </a:lnTo>
                      <a:lnTo>
                        <a:pt x="2" y="42"/>
                      </a:lnTo>
                      <a:lnTo>
                        <a:pt x="0" y="36"/>
                      </a:lnTo>
                      <a:lnTo>
                        <a:pt x="0" y="30"/>
                      </a:lnTo>
                      <a:lnTo>
                        <a:pt x="0" y="24"/>
                      </a:lnTo>
                      <a:lnTo>
                        <a:pt x="2" y="20"/>
                      </a:lnTo>
                      <a:lnTo>
                        <a:pt x="8" y="10"/>
                      </a:lnTo>
                      <a:lnTo>
                        <a:pt x="18" y="2"/>
                      </a:lnTo>
                      <a:lnTo>
                        <a:pt x="24" y="2"/>
                      </a:lnTo>
                      <a:lnTo>
                        <a:pt x="3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68" name="Freeform 69">
                  <a:extLst>
                    <a:ext uri="{FF2B5EF4-FFF2-40B4-BE49-F238E27FC236}">
                      <a16:creationId xmlns:a16="http://schemas.microsoft.com/office/drawing/2014/main" id="{121ACD97-AB63-43B8-B5C8-36524C586060}"/>
                    </a:ext>
                  </a:extLst>
                </p:cNvPr>
                <p:cNvSpPr>
                  <a:spLocks/>
                </p:cNvSpPr>
                <p:nvPr/>
              </p:nvSpPr>
              <p:spPr bwMode="auto">
                <a:xfrm>
                  <a:off x="6193332" y="4251325"/>
                  <a:ext cx="66675" cy="63500"/>
                </a:xfrm>
                <a:custGeom>
                  <a:avLst/>
                  <a:gdLst>
                    <a:gd name="T0" fmla="*/ 22 w 42"/>
                    <a:gd name="T1" fmla="*/ 0 h 40"/>
                    <a:gd name="T2" fmla="*/ 22 w 42"/>
                    <a:gd name="T3" fmla="*/ 0 h 40"/>
                    <a:gd name="T4" fmla="*/ 28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28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0">
                      <a:moveTo>
                        <a:pt x="22" y="0"/>
                      </a:moveTo>
                      <a:lnTo>
                        <a:pt x="22" y="0"/>
                      </a:lnTo>
                      <a:lnTo>
                        <a:pt x="28" y="2"/>
                      </a:lnTo>
                      <a:lnTo>
                        <a:pt x="36" y="6"/>
                      </a:lnTo>
                      <a:lnTo>
                        <a:pt x="40" y="12"/>
                      </a:lnTo>
                      <a:lnTo>
                        <a:pt x="42" y="20"/>
                      </a:lnTo>
                      <a:lnTo>
                        <a:pt x="40" y="28"/>
                      </a:lnTo>
                      <a:lnTo>
                        <a:pt x="36" y="34"/>
                      </a:lnTo>
                      <a:lnTo>
                        <a:pt x="28" y="38"/>
                      </a:lnTo>
                      <a:lnTo>
                        <a:pt x="22" y="40"/>
                      </a:lnTo>
                      <a:lnTo>
                        <a:pt x="14" y="38"/>
                      </a:lnTo>
                      <a:lnTo>
                        <a:pt x="6" y="34"/>
                      </a:lnTo>
                      <a:lnTo>
                        <a:pt x="2" y="28"/>
                      </a:lnTo>
                      <a:lnTo>
                        <a:pt x="0" y="20"/>
                      </a:lnTo>
                      <a:lnTo>
                        <a:pt x="2" y="12"/>
                      </a:lnTo>
                      <a:lnTo>
                        <a:pt x="6" y="6"/>
                      </a:lnTo>
                      <a:lnTo>
                        <a:pt x="14" y="2"/>
                      </a:lnTo>
                      <a:lnTo>
                        <a:pt x="22"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69" name="Freeform 70">
                  <a:extLst>
                    <a:ext uri="{FF2B5EF4-FFF2-40B4-BE49-F238E27FC236}">
                      <a16:creationId xmlns:a16="http://schemas.microsoft.com/office/drawing/2014/main" id="{9C9FCFF6-0201-4C6F-A7FC-12BD4A8A2ECD}"/>
                    </a:ext>
                  </a:extLst>
                </p:cNvPr>
                <p:cNvSpPr>
                  <a:spLocks/>
                </p:cNvSpPr>
                <p:nvPr/>
              </p:nvSpPr>
              <p:spPr bwMode="auto">
                <a:xfrm>
                  <a:off x="6247307" y="2454275"/>
                  <a:ext cx="123825" cy="120650"/>
                </a:xfrm>
                <a:custGeom>
                  <a:avLst/>
                  <a:gdLst>
                    <a:gd name="T0" fmla="*/ 40 w 78"/>
                    <a:gd name="T1" fmla="*/ 0 h 76"/>
                    <a:gd name="T2" fmla="*/ 48 w 78"/>
                    <a:gd name="T3" fmla="*/ 32 h 76"/>
                    <a:gd name="T4" fmla="*/ 78 w 78"/>
                    <a:gd name="T5" fmla="*/ 28 h 76"/>
                    <a:gd name="T6" fmla="*/ 52 w 78"/>
                    <a:gd name="T7" fmla="*/ 46 h 76"/>
                    <a:gd name="T8" fmla="*/ 64 w 78"/>
                    <a:gd name="T9" fmla="*/ 76 h 76"/>
                    <a:gd name="T10" fmla="*/ 40 w 78"/>
                    <a:gd name="T11" fmla="*/ 54 h 76"/>
                    <a:gd name="T12" fmla="*/ 16 w 78"/>
                    <a:gd name="T13" fmla="*/ 76 h 76"/>
                    <a:gd name="T14" fmla="*/ 28 w 78"/>
                    <a:gd name="T15" fmla="*/ 46 h 76"/>
                    <a:gd name="T16" fmla="*/ 0 w 78"/>
                    <a:gd name="T17" fmla="*/ 28 h 76"/>
                    <a:gd name="T18" fmla="*/ 32 w 78"/>
                    <a:gd name="T19" fmla="*/ 32 h 76"/>
                    <a:gd name="T20" fmla="*/ 40 w 78"/>
                    <a:gd name="T21" fmla="*/ 0 h 76"/>
                    <a:gd name="T22" fmla="*/ 40 w 78"/>
                    <a:gd name="T23" fmla="*/ 0 h 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6">
                      <a:moveTo>
                        <a:pt x="40" y="0"/>
                      </a:moveTo>
                      <a:lnTo>
                        <a:pt x="48" y="32"/>
                      </a:lnTo>
                      <a:lnTo>
                        <a:pt x="78" y="28"/>
                      </a:lnTo>
                      <a:lnTo>
                        <a:pt x="52" y="46"/>
                      </a:lnTo>
                      <a:lnTo>
                        <a:pt x="64" y="76"/>
                      </a:lnTo>
                      <a:lnTo>
                        <a:pt x="40" y="54"/>
                      </a:lnTo>
                      <a:lnTo>
                        <a:pt x="16" y="76"/>
                      </a:lnTo>
                      <a:lnTo>
                        <a:pt x="28" y="46"/>
                      </a:lnTo>
                      <a:lnTo>
                        <a:pt x="0" y="28"/>
                      </a:lnTo>
                      <a:lnTo>
                        <a:pt x="32" y="32"/>
                      </a:lnTo>
                      <a:lnTo>
                        <a:pt x="4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70" name="Freeform 71">
                  <a:extLst>
                    <a:ext uri="{FF2B5EF4-FFF2-40B4-BE49-F238E27FC236}">
                      <a16:creationId xmlns:a16="http://schemas.microsoft.com/office/drawing/2014/main" id="{D0CECFE2-3D33-4BE7-8184-97C9AC2C15C3}"/>
                    </a:ext>
                  </a:extLst>
                </p:cNvPr>
                <p:cNvSpPr>
                  <a:spLocks/>
                </p:cNvSpPr>
                <p:nvPr/>
              </p:nvSpPr>
              <p:spPr bwMode="auto">
                <a:xfrm>
                  <a:off x="6040932" y="5810250"/>
                  <a:ext cx="66675" cy="66675"/>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0 h 42"/>
                    <a:gd name="T12" fmla="*/ 42 w 42"/>
                    <a:gd name="T13" fmla="*/ 20 h 42"/>
                    <a:gd name="T14" fmla="*/ 40 w 42"/>
                    <a:gd name="T15" fmla="*/ 28 h 42"/>
                    <a:gd name="T16" fmla="*/ 36 w 42"/>
                    <a:gd name="T17" fmla="*/ 36 h 42"/>
                    <a:gd name="T18" fmla="*/ 28 w 42"/>
                    <a:gd name="T19" fmla="*/ 40 h 42"/>
                    <a:gd name="T20" fmla="*/ 20 w 42"/>
                    <a:gd name="T21" fmla="*/ 42 h 42"/>
                    <a:gd name="T22" fmla="*/ 20 w 42"/>
                    <a:gd name="T23" fmla="*/ 42 h 42"/>
                    <a:gd name="T24" fmla="*/ 14 w 42"/>
                    <a:gd name="T25" fmla="*/ 40 h 42"/>
                    <a:gd name="T26" fmla="*/ 6 w 42"/>
                    <a:gd name="T27" fmla="*/ 36 h 42"/>
                    <a:gd name="T28" fmla="*/ 2 w 42"/>
                    <a:gd name="T29" fmla="*/ 28 h 42"/>
                    <a:gd name="T30" fmla="*/ 0 w 42"/>
                    <a:gd name="T31" fmla="*/ 20 h 42"/>
                    <a:gd name="T32" fmla="*/ 0 w 42"/>
                    <a:gd name="T33" fmla="*/ 20 h 42"/>
                    <a:gd name="T34" fmla="*/ 2 w 42"/>
                    <a:gd name="T35" fmla="*/ 14 h 42"/>
                    <a:gd name="T36" fmla="*/ 6 w 42"/>
                    <a:gd name="T37" fmla="*/ 6 h 42"/>
                    <a:gd name="T38" fmla="*/ 14 w 42"/>
                    <a:gd name="T39" fmla="*/ 2 h 42"/>
                    <a:gd name="T40" fmla="*/ 20 w 42"/>
                    <a:gd name="T41" fmla="*/ 0 h 42"/>
                    <a:gd name="T42" fmla="*/ 20 w 42"/>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2">
                      <a:moveTo>
                        <a:pt x="20" y="0"/>
                      </a:moveTo>
                      <a:lnTo>
                        <a:pt x="20" y="0"/>
                      </a:lnTo>
                      <a:lnTo>
                        <a:pt x="28" y="2"/>
                      </a:lnTo>
                      <a:lnTo>
                        <a:pt x="36" y="6"/>
                      </a:lnTo>
                      <a:lnTo>
                        <a:pt x="40" y="14"/>
                      </a:lnTo>
                      <a:lnTo>
                        <a:pt x="42" y="20"/>
                      </a:lnTo>
                      <a:lnTo>
                        <a:pt x="40" y="28"/>
                      </a:lnTo>
                      <a:lnTo>
                        <a:pt x="36" y="36"/>
                      </a:lnTo>
                      <a:lnTo>
                        <a:pt x="28" y="40"/>
                      </a:lnTo>
                      <a:lnTo>
                        <a:pt x="20" y="42"/>
                      </a:lnTo>
                      <a:lnTo>
                        <a:pt x="14" y="40"/>
                      </a:lnTo>
                      <a:lnTo>
                        <a:pt x="6" y="36"/>
                      </a:lnTo>
                      <a:lnTo>
                        <a:pt x="2" y="28"/>
                      </a:lnTo>
                      <a:lnTo>
                        <a:pt x="0" y="20"/>
                      </a:lnTo>
                      <a:lnTo>
                        <a:pt x="2" y="14"/>
                      </a:lnTo>
                      <a:lnTo>
                        <a:pt x="6" y="6"/>
                      </a:lnTo>
                      <a:lnTo>
                        <a:pt x="14" y="2"/>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sp>
              <p:nvSpPr>
                <p:cNvPr id="71" name="Freeform 72">
                  <a:extLst>
                    <a:ext uri="{FF2B5EF4-FFF2-40B4-BE49-F238E27FC236}">
                      <a16:creationId xmlns:a16="http://schemas.microsoft.com/office/drawing/2014/main" id="{F85E6AD6-530C-4D91-9A56-775B76C2FF34}"/>
                    </a:ext>
                  </a:extLst>
                </p:cNvPr>
                <p:cNvSpPr>
                  <a:spLocks/>
                </p:cNvSpPr>
                <p:nvPr/>
              </p:nvSpPr>
              <p:spPr bwMode="auto">
                <a:xfrm>
                  <a:off x="4961432" y="4425950"/>
                  <a:ext cx="63500" cy="63500"/>
                </a:xfrm>
                <a:custGeom>
                  <a:avLst/>
                  <a:gdLst>
                    <a:gd name="T0" fmla="*/ 20 w 40"/>
                    <a:gd name="T1" fmla="*/ 0 h 40"/>
                    <a:gd name="T2" fmla="*/ 20 w 40"/>
                    <a:gd name="T3" fmla="*/ 0 h 40"/>
                    <a:gd name="T4" fmla="*/ 28 w 40"/>
                    <a:gd name="T5" fmla="*/ 0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0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0"/>
                      </a:lnTo>
                      <a:lnTo>
                        <a:pt x="34" y="6"/>
                      </a:lnTo>
                      <a:lnTo>
                        <a:pt x="38" y="12"/>
                      </a:lnTo>
                      <a:lnTo>
                        <a:pt x="40" y="20"/>
                      </a:lnTo>
                      <a:lnTo>
                        <a:pt x="38" y="28"/>
                      </a:lnTo>
                      <a:lnTo>
                        <a:pt x="34" y="34"/>
                      </a:lnTo>
                      <a:lnTo>
                        <a:pt x="28" y="38"/>
                      </a:lnTo>
                      <a:lnTo>
                        <a:pt x="20" y="40"/>
                      </a:lnTo>
                      <a:lnTo>
                        <a:pt x="12" y="38"/>
                      </a:lnTo>
                      <a:lnTo>
                        <a:pt x="6" y="34"/>
                      </a:lnTo>
                      <a:lnTo>
                        <a:pt x="2" y="28"/>
                      </a:lnTo>
                      <a:lnTo>
                        <a:pt x="0" y="20"/>
                      </a:lnTo>
                      <a:lnTo>
                        <a:pt x="2" y="12"/>
                      </a:lnTo>
                      <a:lnTo>
                        <a:pt x="6" y="6"/>
                      </a:lnTo>
                      <a:lnTo>
                        <a:pt x="12" y="0"/>
                      </a:lnTo>
                      <a:lnTo>
                        <a:pt x="20" y="0"/>
                      </a:lnTo>
                      <a:close/>
                    </a:path>
                  </a:pathLst>
                </a:custGeom>
                <a:grpFill/>
                <a:ln w="3175">
                  <a:noFill/>
                  <a:round/>
                  <a:headEnd/>
                  <a:tailEnd/>
                </a:ln>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zh-CN" altLang="en-US"/>
                </a:p>
              </p:txBody>
            </p:sp>
          </p:grpSp>
          <p:graphicFrame>
            <p:nvGraphicFramePr>
              <p:cNvPr id="4" name="图表 3">
                <a:extLst>
                  <a:ext uri="{FF2B5EF4-FFF2-40B4-BE49-F238E27FC236}">
                    <a16:creationId xmlns:a16="http://schemas.microsoft.com/office/drawing/2014/main" id="{4DA3B440-62AF-49EB-8284-F879F0128520}"/>
                  </a:ext>
                </a:extLst>
              </p:cNvPr>
              <p:cNvGraphicFramePr>
                <a:graphicFrameLocks/>
              </p:cNvGraphicFramePr>
              <p:nvPr>
                <p:extLst>
                  <p:ext uri="{D42A27DB-BD31-4B8C-83A1-F6EECF244321}">
                    <p14:modId xmlns:p14="http://schemas.microsoft.com/office/powerpoint/2010/main" val="3392612652"/>
                  </p:ext>
                </p:extLst>
              </p:nvPr>
            </p:nvGraphicFramePr>
            <p:xfrm>
              <a:off x="-24444" y="-57917"/>
              <a:ext cx="7486650" cy="5589661"/>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72" name="组合 71">
              <a:extLst>
                <a:ext uri="{FF2B5EF4-FFF2-40B4-BE49-F238E27FC236}">
                  <a16:creationId xmlns:a16="http://schemas.microsoft.com/office/drawing/2014/main" id="{277AF625-6283-4CA0-AD66-90AE43BE2EB5}"/>
                </a:ext>
              </a:extLst>
            </p:cNvPr>
            <p:cNvGrpSpPr/>
            <p:nvPr/>
          </p:nvGrpSpPr>
          <p:grpSpPr>
            <a:xfrm>
              <a:off x="1608397" y="4984631"/>
              <a:ext cx="651507" cy="926960"/>
              <a:chOff x="5654857" y="5195789"/>
              <a:chExt cx="651507" cy="926960"/>
            </a:xfrm>
          </p:grpSpPr>
          <p:sp>
            <p:nvSpPr>
              <p:cNvPr id="73" name="Freeform 70">
                <a:extLst>
                  <a:ext uri="{FF2B5EF4-FFF2-40B4-BE49-F238E27FC236}">
                    <a16:creationId xmlns:a16="http://schemas.microsoft.com/office/drawing/2014/main" id="{96D62A42-68C4-439C-B71F-A0CA718C67B7}"/>
                  </a:ext>
                </a:extLst>
              </p:cNvPr>
              <p:cNvSpPr>
                <a:spLocks/>
              </p:cNvSpPr>
              <p:nvPr/>
            </p:nvSpPr>
            <p:spPr bwMode="auto">
              <a:xfrm>
                <a:off x="5654857" y="5195790"/>
                <a:ext cx="651507" cy="908996"/>
              </a:xfrm>
              <a:custGeom>
                <a:avLst/>
                <a:gdLst>
                  <a:gd name="T0" fmla="*/ 0 w 544"/>
                  <a:gd name="T1" fmla="*/ 0 h 759"/>
                  <a:gd name="T2" fmla="*/ 2147483646 w 544"/>
                  <a:gd name="T3" fmla="*/ 0 h 759"/>
                  <a:gd name="T4" fmla="*/ 2147483646 w 544"/>
                  <a:gd name="T5" fmla="*/ 2147483646 h 759"/>
                  <a:gd name="T6" fmla="*/ 0 w 544"/>
                  <a:gd name="T7" fmla="*/ 2147483646 h 759"/>
                  <a:gd name="T8" fmla="*/ 0 w 544"/>
                  <a:gd name="T9" fmla="*/ 0 h 759"/>
                  <a:gd name="T10" fmla="*/ 0 w 544"/>
                  <a:gd name="T11" fmla="*/ 0 h 759"/>
                  <a:gd name="T12" fmla="*/ 0 60000 65536"/>
                  <a:gd name="T13" fmla="*/ 0 60000 65536"/>
                  <a:gd name="T14" fmla="*/ 0 60000 65536"/>
                  <a:gd name="T15" fmla="*/ 0 60000 65536"/>
                  <a:gd name="T16" fmla="*/ 0 60000 65536"/>
                  <a:gd name="T17" fmla="*/ 0 60000 65536"/>
                  <a:gd name="T18" fmla="*/ 0 w 544"/>
                  <a:gd name="T19" fmla="*/ 0 h 759"/>
                  <a:gd name="T20" fmla="*/ 544 w 544"/>
                  <a:gd name="T21" fmla="*/ 759 h 759"/>
                </a:gdLst>
                <a:ahLst/>
                <a:cxnLst>
                  <a:cxn ang="T12">
                    <a:pos x="T0" y="T1"/>
                  </a:cxn>
                  <a:cxn ang="T13">
                    <a:pos x="T2" y="T3"/>
                  </a:cxn>
                  <a:cxn ang="T14">
                    <a:pos x="T4" y="T5"/>
                  </a:cxn>
                  <a:cxn ang="T15">
                    <a:pos x="T6" y="T7"/>
                  </a:cxn>
                  <a:cxn ang="T16">
                    <a:pos x="T8" y="T9"/>
                  </a:cxn>
                  <a:cxn ang="T17">
                    <a:pos x="T10" y="T11"/>
                  </a:cxn>
                </a:cxnLst>
                <a:rect l="T18" t="T19" r="T20" b="T21"/>
                <a:pathLst>
                  <a:path w="544" h="759">
                    <a:moveTo>
                      <a:pt x="0" y="0"/>
                    </a:moveTo>
                    <a:lnTo>
                      <a:pt x="544" y="0"/>
                    </a:lnTo>
                    <a:lnTo>
                      <a:pt x="544" y="759"/>
                    </a:lnTo>
                    <a:lnTo>
                      <a:pt x="0" y="759"/>
                    </a:lnTo>
                    <a:lnTo>
                      <a:pt x="0" y="0"/>
                    </a:lnTo>
                    <a:close/>
                  </a:path>
                </a:pathLst>
              </a:custGeom>
              <a:noFill/>
              <a:ln w="3175">
                <a:solidFill>
                  <a:srgbClr val="475E8C"/>
                </a:solidFill>
                <a:prstDash val="solid"/>
                <a:miter lim="800000"/>
                <a:headEnd/>
                <a:tailEnd/>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思源黑体 ExtraLight"/>
                  <a:cs typeface="+mn-cs"/>
                </a:endParaRPr>
              </a:p>
            </p:txBody>
          </p:sp>
          <p:sp>
            <p:nvSpPr>
              <p:cNvPr id="74" name="Freeform 71">
                <a:extLst>
                  <a:ext uri="{FF2B5EF4-FFF2-40B4-BE49-F238E27FC236}">
                    <a16:creationId xmlns:a16="http://schemas.microsoft.com/office/drawing/2014/main" id="{DE8F2586-1046-4D80-A0F3-9F4E3D841C24}"/>
                  </a:ext>
                </a:extLst>
              </p:cNvPr>
              <p:cNvSpPr>
                <a:spLocks noEditPoints="1"/>
              </p:cNvSpPr>
              <p:nvPr/>
            </p:nvSpPr>
            <p:spPr bwMode="auto">
              <a:xfrm>
                <a:off x="5654858" y="5195789"/>
                <a:ext cx="590428" cy="340125"/>
              </a:xfrm>
              <a:custGeom>
                <a:avLst/>
                <a:gdLst>
                  <a:gd name="T0" fmla="*/ 2147483646 w 298"/>
                  <a:gd name="T1" fmla="*/ 2147483646 h 172"/>
                  <a:gd name="T2" fmla="*/ 2147483646 w 298"/>
                  <a:gd name="T3" fmla="*/ 2147483646 h 172"/>
                  <a:gd name="T4" fmla="*/ 2147483646 w 298"/>
                  <a:gd name="T5" fmla="*/ 2147483646 h 172"/>
                  <a:gd name="T6" fmla="*/ 2147483646 w 298"/>
                  <a:gd name="T7" fmla="*/ 2147483646 h 172"/>
                  <a:gd name="T8" fmla="*/ 2147483646 w 298"/>
                  <a:gd name="T9" fmla="*/ 2147483646 h 172"/>
                  <a:gd name="T10" fmla="*/ 2147483646 w 298"/>
                  <a:gd name="T11" fmla="*/ 2147483646 h 172"/>
                  <a:gd name="T12" fmla="*/ 2147483646 w 298"/>
                  <a:gd name="T13" fmla="*/ 0 h 172"/>
                  <a:gd name="T14" fmla="*/ 2147483646 w 298"/>
                  <a:gd name="T15" fmla="*/ 2147483646 h 172"/>
                  <a:gd name="T16" fmla="*/ 2147483646 w 298"/>
                  <a:gd name="T17" fmla="*/ 2147483646 h 172"/>
                  <a:gd name="T18" fmla="*/ 2147483646 w 298"/>
                  <a:gd name="T19" fmla="*/ 2147483646 h 172"/>
                  <a:gd name="T20" fmla="*/ 2147483646 w 298"/>
                  <a:gd name="T21" fmla="*/ 2147483646 h 172"/>
                  <a:gd name="T22" fmla="*/ 2147483646 w 298"/>
                  <a:gd name="T23" fmla="*/ 0 h 172"/>
                  <a:gd name="T24" fmla="*/ 2147483646 w 298"/>
                  <a:gd name="T25" fmla="*/ 2147483646 h 172"/>
                  <a:gd name="T26" fmla="*/ 2147483646 w 298"/>
                  <a:gd name="T27" fmla="*/ 2147483646 h 172"/>
                  <a:gd name="T28" fmla="*/ 2147483646 w 298"/>
                  <a:gd name="T29" fmla="*/ 2147483646 h 172"/>
                  <a:gd name="T30" fmla="*/ 2147483646 w 298"/>
                  <a:gd name="T31" fmla="*/ 0 h 172"/>
                  <a:gd name="T32" fmla="*/ 2147483646 w 298"/>
                  <a:gd name="T33" fmla="*/ 2147483646 h 172"/>
                  <a:gd name="T34" fmla="*/ 2147483646 w 298"/>
                  <a:gd name="T35" fmla="*/ 2147483646 h 172"/>
                  <a:gd name="T36" fmla="*/ 2147483646 w 298"/>
                  <a:gd name="T37" fmla="*/ 2147483646 h 172"/>
                  <a:gd name="T38" fmla="*/ 2147483646 w 298"/>
                  <a:gd name="T39" fmla="*/ 2147483646 h 172"/>
                  <a:gd name="T40" fmla="*/ 0 w 298"/>
                  <a:gd name="T41" fmla="*/ 2147483646 h 172"/>
                  <a:gd name="T42" fmla="*/ 2147483646 w 298"/>
                  <a:gd name="T43" fmla="*/ 2147483646 h 172"/>
                  <a:gd name="T44" fmla="*/ 2147483646 w 298"/>
                  <a:gd name="T45" fmla="*/ 2147483646 h 172"/>
                  <a:gd name="T46" fmla="*/ 2147483646 w 298"/>
                  <a:gd name="T47" fmla="*/ 2147483646 h 172"/>
                  <a:gd name="T48" fmla="*/ 2147483646 w 298"/>
                  <a:gd name="T49" fmla="*/ 2147483646 h 172"/>
                  <a:gd name="T50" fmla="*/ 2147483646 w 298"/>
                  <a:gd name="T51" fmla="*/ 2147483646 h 172"/>
                  <a:gd name="T52" fmla="*/ 2147483646 w 298"/>
                  <a:gd name="T53" fmla="*/ 2147483646 h 172"/>
                  <a:gd name="T54" fmla="*/ 2147483646 w 298"/>
                  <a:gd name="T55" fmla="*/ 2147483646 h 172"/>
                  <a:gd name="T56" fmla="*/ 2147483646 w 298"/>
                  <a:gd name="T57" fmla="*/ 2147483646 h 172"/>
                  <a:gd name="T58" fmla="*/ 2147483646 w 298"/>
                  <a:gd name="T59" fmla="*/ 2147483646 h 172"/>
                  <a:gd name="T60" fmla="*/ 2147483646 w 298"/>
                  <a:gd name="T61" fmla="*/ 2147483646 h 172"/>
                  <a:gd name="T62" fmla="*/ 2147483646 w 298"/>
                  <a:gd name="T63" fmla="*/ 2147483646 h 172"/>
                  <a:gd name="T64" fmla="*/ 2147483646 w 298"/>
                  <a:gd name="T65" fmla="*/ 2147483646 h 172"/>
                  <a:gd name="T66" fmla="*/ 2147483646 w 298"/>
                  <a:gd name="T67" fmla="*/ 2147483646 h 172"/>
                  <a:gd name="T68" fmla="*/ 2147483646 w 298"/>
                  <a:gd name="T69" fmla="*/ 2147483646 h 172"/>
                  <a:gd name="T70" fmla="*/ 2147483646 w 298"/>
                  <a:gd name="T71" fmla="*/ 2147483646 h 172"/>
                  <a:gd name="T72" fmla="*/ 2147483646 w 298"/>
                  <a:gd name="T73" fmla="*/ 2147483646 h 172"/>
                  <a:gd name="T74" fmla="*/ 2147483646 w 298"/>
                  <a:gd name="T75" fmla="*/ 2147483646 h 172"/>
                  <a:gd name="T76" fmla="*/ 2147483646 w 298"/>
                  <a:gd name="T77" fmla="*/ 2147483646 h 172"/>
                  <a:gd name="T78" fmla="*/ 2147483646 w 298"/>
                  <a:gd name="T79" fmla="*/ 2147483646 h 172"/>
                  <a:gd name="T80" fmla="*/ 2147483646 w 298"/>
                  <a:gd name="T81" fmla="*/ 2147483646 h 172"/>
                  <a:gd name="T82" fmla="*/ 2147483646 w 298"/>
                  <a:gd name="T83" fmla="*/ 2147483646 h 172"/>
                  <a:gd name="T84" fmla="*/ 2147483646 w 298"/>
                  <a:gd name="T85" fmla="*/ 2147483646 h 172"/>
                  <a:gd name="T86" fmla="*/ 2147483646 w 298"/>
                  <a:gd name="T87" fmla="*/ 2147483646 h 172"/>
                  <a:gd name="T88" fmla="*/ 2147483646 w 298"/>
                  <a:gd name="T89" fmla="*/ 2147483646 h 172"/>
                  <a:gd name="T90" fmla="*/ 2147483646 w 298"/>
                  <a:gd name="T91" fmla="*/ 2147483646 h 172"/>
                  <a:gd name="T92" fmla="*/ 2147483646 w 298"/>
                  <a:gd name="T93" fmla="*/ 2147483646 h 172"/>
                  <a:gd name="T94" fmla="*/ 2147483646 w 298"/>
                  <a:gd name="T95" fmla="*/ 2147483646 h 172"/>
                  <a:gd name="T96" fmla="*/ 2147483646 w 298"/>
                  <a:gd name="T97" fmla="*/ 2147483646 h 172"/>
                  <a:gd name="T98" fmla="*/ 2147483646 w 298"/>
                  <a:gd name="T99" fmla="*/ 2147483646 h 172"/>
                  <a:gd name="T100" fmla="*/ 2147483646 w 298"/>
                  <a:gd name="T101" fmla="*/ 2147483646 h 1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8"/>
                  <a:gd name="T154" fmla="*/ 0 h 172"/>
                  <a:gd name="T155" fmla="*/ 298 w 298"/>
                  <a:gd name="T156" fmla="*/ 172 h 1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8" h="172">
                    <a:moveTo>
                      <a:pt x="77" y="172"/>
                    </a:moveTo>
                    <a:cubicBezTo>
                      <a:pt x="74" y="171"/>
                      <a:pt x="71" y="170"/>
                      <a:pt x="66" y="169"/>
                    </a:cubicBezTo>
                    <a:cubicBezTo>
                      <a:pt x="61" y="164"/>
                      <a:pt x="63" y="161"/>
                      <a:pt x="63" y="156"/>
                    </a:cubicBezTo>
                    <a:cubicBezTo>
                      <a:pt x="64" y="151"/>
                      <a:pt x="63" y="152"/>
                      <a:pt x="69" y="151"/>
                    </a:cubicBezTo>
                    <a:cubicBezTo>
                      <a:pt x="69" y="150"/>
                      <a:pt x="70" y="149"/>
                      <a:pt x="71" y="149"/>
                    </a:cubicBezTo>
                    <a:cubicBezTo>
                      <a:pt x="71" y="147"/>
                      <a:pt x="71" y="144"/>
                      <a:pt x="71" y="142"/>
                    </a:cubicBezTo>
                    <a:cubicBezTo>
                      <a:pt x="71" y="142"/>
                      <a:pt x="71" y="142"/>
                      <a:pt x="72" y="142"/>
                    </a:cubicBezTo>
                    <a:cubicBezTo>
                      <a:pt x="73" y="142"/>
                      <a:pt x="75" y="143"/>
                      <a:pt x="78" y="142"/>
                    </a:cubicBezTo>
                    <a:cubicBezTo>
                      <a:pt x="81" y="141"/>
                      <a:pt x="83" y="139"/>
                      <a:pt x="86" y="137"/>
                    </a:cubicBezTo>
                    <a:cubicBezTo>
                      <a:pt x="91" y="137"/>
                      <a:pt x="96" y="137"/>
                      <a:pt x="101" y="137"/>
                    </a:cubicBezTo>
                    <a:cubicBezTo>
                      <a:pt x="102" y="137"/>
                      <a:pt x="105" y="139"/>
                      <a:pt x="105" y="143"/>
                    </a:cubicBezTo>
                    <a:cubicBezTo>
                      <a:pt x="104" y="146"/>
                      <a:pt x="103" y="148"/>
                      <a:pt x="101" y="150"/>
                    </a:cubicBezTo>
                    <a:cubicBezTo>
                      <a:pt x="99" y="153"/>
                      <a:pt x="97" y="156"/>
                      <a:pt x="96" y="161"/>
                    </a:cubicBezTo>
                    <a:cubicBezTo>
                      <a:pt x="90" y="164"/>
                      <a:pt x="85" y="167"/>
                      <a:pt x="80" y="171"/>
                    </a:cubicBezTo>
                    <a:cubicBezTo>
                      <a:pt x="79" y="172"/>
                      <a:pt x="78" y="172"/>
                      <a:pt x="77" y="172"/>
                    </a:cubicBezTo>
                    <a:close/>
                    <a:moveTo>
                      <a:pt x="0" y="0"/>
                    </a:moveTo>
                    <a:cubicBezTo>
                      <a:pt x="73" y="0"/>
                      <a:pt x="73" y="0"/>
                      <a:pt x="73" y="0"/>
                    </a:cubicBezTo>
                    <a:cubicBezTo>
                      <a:pt x="73" y="2"/>
                      <a:pt x="73" y="5"/>
                      <a:pt x="73" y="8"/>
                    </a:cubicBezTo>
                    <a:cubicBezTo>
                      <a:pt x="73" y="10"/>
                      <a:pt x="74" y="11"/>
                      <a:pt x="77" y="13"/>
                    </a:cubicBezTo>
                    <a:cubicBezTo>
                      <a:pt x="77" y="14"/>
                      <a:pt x="78" y="15"/>
                      <a:pt x="79" y="17"/>
                    </a:cubicBezTo>
                    <a:cubicBezTo>
                      <a:pt x="75" y="17"/>
                      <a:pt x="73" y="19"/>
                      <a:pt x="70" y="20"/>
                    </a:cubicBezTo>
                    <a:cubicBezTo>
                      <a:pt x="66" y="25"/>
                      <a:pt x="61" y="27"/>
                      <a:pt x="57" y="31"/>
                    </a:cubicBezTo>
                    <a:cubicBezTo>
                      <a:pt x="54" y="33"/>
                      <a:pt x="50" y="34"/>
                      <a:pt x="47" y="33"/>
                    </a:cubicBezTo>
                    <a:cubicBezTo>
                      <a:pt x="45" y="33"/>
                      <a:pt x="44" y="32"/>
                      <a:pt x="41" y="31"/>
                    </a:cubicBezTo>
                    <a:cubicBezTo>
                      <a:pt x="37" y="25"/>
                      <a:pt x="37" y="27"/>
                      <a:pt x="33" y="26"/>
                    </a:cubicBezTo>
                    <a:cubicBezTo>
                      <a:pt x="32" y="27"/>
                      <a:pt x="31" y="27"/>
                      <a:pt x="31" y="29"/>
                    </a:cubicBezTo>
                    <a:cubicBezTo>
                      <a:pt x="31" y="30"/>
                      <a:pt x="31" y="31"/>
                      <a:pt x="31" y="32"/>
                    </a:cubicBezTo>
                    <a:cubicBezTo>
                      <a:pt x="28" y="35"/>
                      <a:pt x="24" y="38"/>
                      <a:pt x="22" y="42"/>
                    </a:cubicBezTo>
                    <a:cubicBezTo>
                      <a:pt x="19" y="43"/>
                      <a:pt x="16" y="43"/>
                      <a:pt x="15" y="44"/>
                    </a:cubicBezTo>
                    <a:cubicBezTo>
                      <a:pt x="10" y="42"/>
                      <a:pt x="9" y="40"/>
                      <a:pt x="7" y="38"/>
                    </a:cubicBezTo>
                    <a:cubicBezTo>
                      <a:pt x="6" y="38"/>
                      <a:pt x="5" y="37"/>
                      <a:pt x="4" y="37"/>
                    </a:cubicBezTo>
                    <a:cubicBezTo>
                      <a:pt x="2" y="37"/>
                      <a:pt x="1" y="37"/>
                      <a:pt x="0" y="37"/>
                    </a:cubicBezTo>
                    <a:cubicBezTo>
                      <a:pt x="0" y="0"/>
                      <a:pt x="0" y="0"/>
                      <a:pt x="0" y="0"/>
                    </a:cubicBezTo>
                    <a:close/>
                    <a:moveTo>
                      <a:pt x="74" y="0"/>
                    </a:moveTo>
                    <a:cubicBezTo>
                      <a:pt x="153" y="0"/>
                      <a:pt x="153" y="0"/>
                      <a:pt x="153" y="0"/>
                    </a:cubicBezTo>
                    <a:cubicBezTo>
                      <a:pt x="153" y="2"/>
                      <a:pt x="154" y="3"/>
                      <a:pt x="154" y="4"/>
                    </a:cubicBezTo>
                    <a:cubicBezTo>
                      <a:pt x="156" y="8"/>
                      <a:pt x="156" y="10"/>
                      <a:pt x="155" y="14"/>
                    </a:cubicBezTo>
                    <a:cubicBezTo>
                      <a:pt x="155" y="17"/>
                      <a:pt x="155" y="20"/>
                      <a:pt x="156" y="25"/>
                    </a:cubicBezTo>
                    <a:cubicBezTo>
                      <a:pt x="150" y="25"/>
                      <a:pt x="144" y="25"/>
                      <a:pt x="137" y="25"/>
                    </a:cubicBezTo>
                    <a:cubicBezTo>
                      <a:pt x="135" y="27"/>
                      <a:pt x="138" y="31"/>
                      <a:pt x="140" y="33"/>
                    </a:cubicBezTo>
                    <a:cubicBezTo>
                      <a:pt x="140" y="34"/>
                      <a:pt x="139" y="35"/>
                      <a:pt x="139" y="36"/>
                    </a:cubicBezTo>
                    <a:cubicBezTo>
                      <a:pt x="137" y="36"/>
                      <a:pt x="133" y="31"/>
                      <a:pt x="133" y="31"/>
                    </a:cubicBezTo>
                    <a:cubicBezTo>
                      <a:pt x="131" y="31"/>
                      <a:pt x="129" y="31"/>
                      <a:pt x="127" y="31"/>
                    </a:cubicBezTo>
                    <a:cubicBezTo>
                      <a:pt x="126" y="32"/>
                      <a:pt x="125" y="34"/>
                      <a:pt x="124" y="36"/>
                    </a:cubicBezTo>
                    <a:cubicBezTo>
                      <a:pt x="124" y="37"/>
                      <a:pt x="124" y="41"/>
                      <a:pt x="121" y="43"/>
                    </a:cubicBezTo>
                    <a:cubicBezTo>
                      <a:pt x="118" y="40"/>
                      <a:pt x="114" y="42"/>
                      <a:pt x="112" y="42"/>
                    </a:cubicBezTo>
                    <a:cubicBezTo>
                      <a:pt x="111" y="42"/>
                      <a:pt x="111" y="41"/>
                      <a:pt x="110" y="40"/>
                    </a:cubicBezTo>
                    <a:cubicBezTo>
                      <a:pt x="110" y="34"/>
                      <a:pt x="106" y="35"/>
                      <a:pt x="104" y="35"/>
                    </a:cubicBezTo>
                    <a:cubicBezTo>
                      <a:pt x="104" y="35"/>
                      <a:pt x="104" y="34"/>
                      <a:pt x="104" y="33"/>
                    </a:cubicBezTo>
                    <a:cubicBezTo>
                      <a:pt x="106" y="29"/>
                      <a:pt x="109" y="24"/>
                      <a:pt x="109" y="20"/>
                    </a:cubicBezTo>
                    <a:cubicBezTo>
                      <a:pt x="107" y="17"/>
                      <a:pt x="104" y="15"/>
                      <a:pt x="104" y="12"/>
                    </a:cubicBezTo>
                    <a:cubicBezTo>
                      <a:pt x="102" y="9"/>
                      <a:pt x="101" y="10"/>
                      <a:pt x="99" y="10"/>
                    </a:cubicBezTo>
                    <a:cubicBezTo>
                      <a:pt x="97" y="11"/>
                      <a:pt x="95" y="11"/>
                      <a:pt x="93" y="11"/>
                    </a:cubicBezTo>
                    <a:cubicBezTo>
                      <a:pt x="90" y="14"/>
                      <a:pt x="88" y="15"/>
                      <a:pt x="86" y="16"/>
                    </a:cubicBezTo>
                    <a:cubicBezTo>
                      <a:pt x="84" y="16"/>
                      <a:pt x="82" y="17"/>
                      <a:pt x="80" y="17"/>
                    </a:cubicBezTo>
                    <a:cubicBezTo>
                      <a:pt x="80" y="12"/>
                      <a:pt x="77" y="11"/>
                      <a:pt x="75" y="9"/>
                    </a:cubicBezTo>
                    <a:cubicBezTo>
                      <a:pt x="74" y="8"/>
                      <a:pt x="74" y="8"/>
                      <a:pt x="74" y="8"/>
                    </a:cubicBezTo>
                    <a:cubicBezTo>
                      <a:pt x="74" y="5"/>
                      <a:pt x="74" y="2"/>
                      <a:pt x="74" y="0"/>
                    </a:cubicBezTo>
                    <a:close/>
                    <a:moveTo>
                      <a:pt x="155" y="0"/>
                    </a:moveTo>
                    <a:cubicBezTo>
                      <a:pt x="200" y="0"/>
                      <a:pt x="200" y="0"/>
                      <a:pt x="200" y="0"/>
                    </a:cubicBezTo>
                    <a:cubicBezTo>
                      <a:pt x="200" y="1"/>
                      <a:pt x="200" y="1"/>
                      <a:pt x="200" y="2"/>
                    </a:cubicBezTo>
                    <a:cubicBezTo>
                      <a:pt x="200" y="3"/>
                      <a:pt x="200" y="6"/>
                      <a:pt x="199" y="7"/>
                    </a:cubicBezTo>
                    <a:cubicBezTo>
                      <a:pt x="195" y="11"/>
                      <a:pt x="194" y="11"/>
                      <a:pt x="194" y="17"/>
                    </a:cubicBezTo>
                    <a:cubicBezTo>
                      <a:pt x="194" y="18"/>
                      <a:pt x="195" y="19"/>
                      <a:pt x="195" y="20"/>
                    </a:cubicBezTo>
                    <a:cubicBezTo>
                      <a:pt x="194" y="23"/>
                      <a:pt x="192" y="29"/>
                      <a:pt x="193" y="33"/>
                    </a:cubicBezTo>
                    <a:cubicBezTo>
                      <a:pt x="193" y="34"/>
                      <a:pt x="193" y="35"/>
                      <a:pt x="194" y="35"/>
                    </a:cubicBezTo>
                    <a:cubicBezTo>
                      <a:pt x="192" y="36"/>
                      <a:pt x="189" y="37"/>
                      <a:pt x="187" y="39"/>
                    </a:cubicBezTo>
                    <a:cubicBezTo>
                      <a:pt x="183" y="35"/>
                      <a:pt x="179" y="38"/>
                      <a:pt x="174" y="40"/>
                    </a:cubicBezTo>
                    <a:cubicBezTo>
                      <a:pt x="172" y="40"/>
                      <a:pt x="171" y="41"/>
                      <a:pt x="169" y="41"/>
                    </a:cubicBezTo>
                    <a:cubicBezTo>
                      <a:pt x="168" y="40"/>
                      <a:pt x="165" y="40"/>
                      <a:pt x="164" y="40"/>
                    </a:cubicBezTo>
                    <a:cubicBezTo>
                      <a:pt x="164" y="39"/>
                      <a:pt x="164" y="39"/>
                      <a:pt x="164" y="39"/>
                    </a:cubicBezTo>
                    <a:cubicBezTo>
                      <a:pt x="167" y="36"/>
                      <a:pt x="170" y="33"/>
                      <a:pt x="172" y="30"/>
                    </a:cubicBezTo>
                    <a:cubicBezTo>
                      <a:pt x="172" y="26"/>
                      <a:pt x="171" y="25"/>
                      <a:pt x="171" y="24"/>
                    </a:cubicBezTo>
                    <a:cubicBezTo>
                      <a:pt x="167" y="24"/>
                      <a:pt x="165" y="24"/>
                      <a:pt x="163" y="25"/>
                    </a:cubicBezTo>
                    <a:cubicBezTo>
                      <a:pt x="162" y="25"/>
                      <a:pt x="160" y="25"/>
                      <a:pt x="158" y="26"/>
                    </a:cubicBezTo>
                    <a:cubicBezTo>
                      <a:pt x="158" y="23"/>
                      <a:pt x="157" y="21"/>
                      <a:pt x="156" y="19"/>
                    </a:cubicBezTo>
                    <a:cubicBezTo>
                      <a:pt x="156" y="14"/>
                      <a:pt x="158" y="10"/>
                      <a:pt x="157" y="4"/>
                    </a:cubicBezTo>
                    <a:cubicBezTo>
                      <a:pt x="156" y="4"/>
                      <a:pt x="156" y="3"/>
                      <a:pt x="155" y="3"/>
                    </a:cubicBezTo>
                    <a:cubicBezTo>
                      <a:pt x="155" y="2"/>
                      <a:pt x="155" y="1"/>
                      <a:pt x="155" y="0"/>
                    </a:cubicBezTo>
                    <a:close/>
                    <a:moveTo>
                      <a:pt x="202" y="0"/>
                    </a:moveTo>
                    <a:cubicBezTo>
                      <a:pt x="255" y="0"/>
                      <a:pt x="255" y="0"/>
                      <a:pt x="255" y="0"/>
                    </a:cubicBezTo>
                    <a:cubicBezTo>
                      <a:pt x="254" y="4"/>
                      <a:pt x="252" y="8"/>
                      <a:pt x="254" y="12"/>
                    </a:cubicBezTo>
                    <a:cubicBezTo>
                      <a:pt x="255" y="12"/>
                      <a:pt x="255" y="13"/>
                      <a:pt x="256" y="13"/>
                    </a:cubicBezTo>
                    <a:cubicBezTo>
                      <a:pt x="256" y="14"/>
                      <a:pt x="256" y="14"/>
                      <a:pt x="256" y="14"/>
                    </a:cubicBezTo>
                    <a:cubicBezTo>
                      <a:pt x="255" y="13"/>
                      <a:pt x="255" y="13"/>
                      <a:pt x="255" y="13"/>
                    </a:cubicBezTo>
                    <a:cubicBezTo>
                      <a:pt x="254" y="13"/>
                      <a:pt x="252" y="13"/>
                      <a:pt x="250" y="14"/>
                    </a:cubicBezTo>
                    <a:cubicBezTo>
                      <a:pt x="249" y="15"/>
                      <a:pt x="250" y="15"/>
                      <a:pt x="250" y="18"/>
                    </a:cubicBezTo>
                    <a:cubicBezTo>
                      <a:pt x="245" y="22"/>
                      <a:pt x="246" y="20"/>
                      <a:pt x="245" y="27"/>
                    </a:cubicBezTo>
                    <a:cubicBezTo>
                      <a:pt x="244" y="29"/>
                      <a:pt x="242" y="30"/>
                      <a:pt x="241" y="31"/>
                    </a:cubicBezTo>
                    <a:cubicBezTo>
                      <a:pt x="238" y="31"/>
                      <a:pt x="236" y="32"/>
                      <a:pt x="235" y="32"/>
                    </a:cubicBezTo>
                    <a:cubicBezTo>
                      <a:pt x="233" y="33"/>
                      <a:pt x="233" y="35"/>
                      <a:pt x="236" y="37"/>
                    </a:cubicBezTo>
                    <a:cubicBezTo>
                      <a:pt x="230" y="38"/>
                      <a:pt x="227" y="43"/>
                      <a:pt x="224" y="47"/>
                    </a:cubicBezTo>
                    <a:cubicBezTo>
                      <a:pt x="224" y="47"/>
                      <a:pt x="224" y="48"/>
                      <a:pt x="223" y="49"/>
                    </a:cubicBezTo>
                    <a:cubicBezTo>
                      <a:pt x="222" y="52"/>
                      <a:pt x="220" y="53"/>
                      <a:pt x="218" y="54"/>
                    </a:cubicBezTo>
                    <a:cubicBezTo>
                      <a:pt x="218" y="50"/>
                      <a:pt x="216" y="48"/>
                      <a:pt x="214" y="47"/>
                    </a:cubicBezTo>
                    <a:cubicBezTo>
                      <a:pt x="214" y="47"/>
                      <a:pt x="214" y="47"/>
                      <a:pt x="214" y="47"/>
                    </a:cubicBezTo>
                    <a:cubicBezTo>
                      <a:pt x="211" y="42"/>
                      <a:pt x="208" y="38"/>
                      <a:pt x="204" y="34"/>
                    </a:cubicBezTo>
                    <a:cubicBezTo>
                      <a:pt x="200" y="33"/>
                      <a:pt x="197" y="34"/>
                      <a:pt x="195" y="33"/>
                    </a:cubicBezTo>
                    <a:cubicBezTo>
                      <a:pt x="194" y="29"/>
                      <a:pt x="195" y="26"/>
                      <a:pt x="196" y="22"/>
                    </a:cubicBezTo>
                    <a:cubicBezTo>
                      <a:pt x="197" y="19"/>
                      <a:pt x="196" y="16"/>
                      <a:pt x="196" y="14"/>
                    </a:cubicBezTo>
                    <a:cubicBezTo>
                      <a:pt x="198" y="11"/>
                      <a:pt x="200" y="9"/>
                      <a:pt x="201" y="7"/>
                    </a:cubicBezTo>
                    <a:cubicBezTo>
                      <a:pt x="201" y="6"/>
                      <a:pt x="202" y="4"/>
                      <a:pt x="202" y="2"/>
                    </a:cubicBezTo>
                    <a:cubicBezTo>
                      <a:pt x="202" y="2"/>
                      <a:pt x="202" y="1"/>
                      <a:pt x="202" y="0"/>
                    </a:cubicBezTo>
                    <a:close/>
                    <a:moveTo>
                      <a:pt x="0" y="70"/>
                    </a:moveTo>
                    <a:cubicBezTo>
                      <a:pt x="0" y="55"/>
                      <a:pt x="0" y="55"/>
                      <a:pt x="0" y="55"/>
                    </a:cubicBezTo>
                    <a:cubicBezTo>
                      <a:pt x="2" y="56"/>
                      <a:pt x="4" y="56"/>
                      <a:pt x="6" y="57"/>
                    </a:cubicBezTo>
                    <a:cubicBezTo>
                      <a:pt x="7" y="57"/>
                      <a:pt x="8" y="58"/>
                      <a:pt x="10" y="59"/>
                    </a:cubicBezTo>
                    <a:cubicBezTo>
                      <a:pt x="11" y="59"/>
                      <a:pt x="13" y="59"/>
                      <a:pt x="14" y="59"/>
                    </a:cubicBezTo>
                    <a:cubicBezTo>
                      <a:pt x="14" y="61"/>
                      <a:pt x="15" y="62"/>
                      <a:pt x="15" y="63"/>
                    </a:cubicBezTo>
                    <a:cubicBezTo>
                      <a:pt x="14" y="64"/>
                      <a:pt x="14" y="65"/>
                      <a:pt x="13" y="66"/>
                    </a:cubicBezTo>
                    <a:cubicBezTo>
                      <a:pt x="11" y="68"/>
                      <a:pt x="9" y="69"/>
                      <a:pt x="7" y="69"/>
                    </a:cubicBezTo>
                    <a:cubicBezTo>
                      <a:pt x="4" y="69"/>
                      <a:pt x="2" y="70"/>
                      <a:pt x="0" y="70"/>
                    </a:cubicBezTo>
                    <a:close/>
                    <a:moveTo>
                      <a:pt x="0" y="53"/>
                    </a:moveTo>
                    <a:cubicBezTo>
                      <a:pt x="0" y="39"/>
                      <a:pt x="0" y="39"/>
                      <a:pt x="0" y="39"/>
                    </a:cubicBezTo>
                    <a:cubicBezTo>
                      <a:pt x="1" y="39"/>
                      <a:pt x="1" y="39"/>
                      <a:pt x="2" y="39"/>
                    </a:cubicBezTo>
                    <a:cubicBezTo>
                      <a:pt x="4" y="39"/>
                      <a:pt x="5" y="40"/>
                      <a:pt x="7" y="40"/>
                    </a:cubicBezTo>
                    <a:cubicBezTo>
                      <a:pt x="8" y="42"/>
                      <a:pt x="10" y="43"/>
                      <a:pt x="12" y="45"/>
                    </a:cubicBezTo>
                    <a:cubicBezTo>
                      <a:pt x="14" y="45"/>
                      <a:pt x="16" y="46"/>
                      <a:pt x="21" y="45"/>
                    </a:cubicBezTo>
                    <a:cubicBezTo>
                      <a:pt x="25" y="42"/>
                      <a:pt x="29" y="36"/>
                      <a:pt x="33" y="33"/>
                    </a:cubicBezTo>
                    <a:cubicBezTo>
                      <a:pt x="33" y="32"/>
                      <a:pt x="33" y="31"/>
                      <a:pt x="33" y="29"/>
                    </a:cubicBezTo>
                    <a:cubicBezTo>
                      <a:pt x="34" y="29"/>
                      <a:pt x="35" y="29"/>
                      <a:pt x="37" y="29"/>
                    </a:cubicBezTo>
                    <a:cubicBezTo>
                      <a:pt x="37" y="30"/>
                      <a:pt x="38" y="30"/>
                      <a:pt x="38" y="31"/>
                    </a:cubicBezTo>
                    <a:cubicBezTo>
                      <a:pt x="40" y="32"/>
                      <a:pt x="44" y="34"/>
                      <a:pt x="48" y="36"/>
                    </a:cubicBezTo>
                    <a:cubicBezTo>
                      <a:pt x="49" y="36"/>
                      <a:pt x="50" y="36"/>
                      <a:pt x="51" y="36"/>
                    </a:cubicBezTo>
                    <a:cubicBezTo>
                      <a:pt x="53" y="35"/>
                      <a:pt x="55" y="34"/>
                      <a:pt x="58" y="33"/>
                    </a:cubicBezTo>
                    <a:cubicBezTo>
                      <a:pt x="61" y="30"/>
                      <a:pt x="63" y="29"/>
                      <a:pt x="68" y="26"/>
                    </a:cubicBezTo>
                    <a:cubicBezTo>
                      <a:pt x="68" y="25"/>
                      <a:pt x="69" y="25"/>
                      <a:pt x="70" y="24"/>
                    </a:cubicBezTo>
                    <a:cubicBezTo>
                      <a:pt x="73" y="20"/>
                      <a:pt x="75" y="19"/>
                      <a:pt x="80" y="18"/>
                    </a:cubicBezTo>
                    <a:cubicBezTo>
                      <a:pt x="82" y="18"/>
                      <a:pt x="84" y="18"/>
                      <a:pt x="87" y="18"/>
                    </a:cubicBezTo>
                    <a:cubicBezTo>
                      <a:pt x="93" y="15"/>
                      <a:pt x="94" y="12"/>
                      <a:pt x="101" y="12"/>
                    </a:cubicBezTo>
                    <a:cubicBezTo>
                      <a:pt x="102" y="14"/>
                      <a:pt x="103" y="16"/>
                      <a:pt x="105" y="18"/>
                    </a:cubicBezTo>
                    <a:cubicBezTo>
                      <a:pt x="106" y="19"/>
                      <a:pt x="107" y="20"/>
                      <a:pt x="108" y="21"/>
                    </a:cubicBezTo>
                    <a:cubicBezTo>
                      <a:pt x="106" y="24"/>
                      <a:pt x="104" y="27"/>
                      <a:pt x="102" y="32"/>
                    </a:cubicBezTo>
                    <a:cubicBezTo>
                      <a:pt x="102" y="33"/>
                      <a:pt x="102" y="35"/>
                      <a:pt x="102" y="36"/>
                    </a:cubicBezTo>
                    <a:cubicBezTo>
                      <a:pt x="103" y="37"/>
                      <a:pt x="105" y="37"/>
                      <a:pt x="108" y="37"/>
                    </a:cubicBezTo>
                    <a:cubicBezTo>
                      <a:pt x="108" y="39"/>
                      <a:pt x="109" y="40"/>
                      <a:pt x="109" y="42"/>
                    </a:cubicBezTo>
                    <a:cubicBezTo>
                      <a:pt x="110" y="43"/>
                      <a:pt x="110" y="43"/>
                      <a:pt x="111" y="44"/>
                    </a:cubicBezTo>
                    <a:cubicBezTo>
                      <a:pt x="113" y="44"/>
                      <a:pt x="116" y="43"/>
                      <a:pt x="119" y="43"/>
                    </a:cubicBezTo>
                    <a:cubicBezTo>
                      <a:pt x="121" y="45"/>
                      <a:pt x="121" y="49"/>
                      <a:pt x="121" y="54"/>
                    </a:cubicBezTo>
                    <a:cubicBezTo>
                      <a:pt x="121" y="55"/>
                      <a:pt x="120" y="56"/>
                      <a:pt x="118" y="57"/>
                    </a:cubicBezTo>
                    <a:cubicBezTo>
                      <a:pt x="118" y="58"/>
                      <a:pt x="116" y="58"/>
                      <a:pt x="115" y="58"/>
                    </a:cubicBezTo>
                    <a:cubicBezTo>
                      <a:pt x="115" y="61"/>
                      <a:pt x="115" y="64"/>
                      <a:pt x="114" y="66"/>
                    </a:cubicBezTo>
                    <a:cubicBezTo>
                      <a:pt x="114" y="68"/>
                      <a:pt x="113" y="69"/>
                      <a:pt x="112" y="71"/>
                    </a:cubicBezTo>
                    <a:cubicBezTo>
                      <a:pt x="111" y="71"/>
                      <a:pt x="109" y="72"/>
                      <a:pt x="109" y="74"/>
                    </a:cubicBezTo>
                    <a:cubicBezTo>
                      <a:pt x="105" y="74"/>
                      <a:pt x="102" y="83"/>
                      <a:pt x="99" y="85"/>
                    </a:cubicBezTo>
                    <a:cubicBezTo>
                      <a:pt x="99" y="86"/>
                      <a:pt x="96" y="87"/>
                      <a:pt x="96" y="87"/>
                    </a:cubicBezTo>
                    <a:cubicBezTo>
                      <a:pt x="94" y="89"/>
                      <a:pt x="91" y="91"/>
                      <a:pt x="90" y="92"/>
                    </a:cubicBezTo>
                    <a:cubicBezTo>
                      <a:pt x="90" y="93"/>
                      <a:pt x="90" y="93"/>
                      <a:pt x="90" y="93"/>
                    </a:cubicBezTo>
                    <a:cubicBezTo>
                      <a:pt x="89" y="93"/>
                      <a:pt x="89" y="93"/>
                      <a:pt x="89" y="93"/>
                    </a:cubicBezTo>
                    <a:cubicBezTo>
                      <a:pt x="89" y="94"/>
                      <a:pt x="89" y="94"/>
                      <a:pt x="89" y="94"/>
                    </a:cubicBezTo>
                    <a:cubicBezTo>
                      <a:pt x="87" y="94"/>
                      <a:pt x="85" y="97"/>
                      <a:pt x="84" y="99"/>
                    </a:cubicBezTo>
                    <a:cubicBezTo>
                      <a:pt x="83" y="101"/>
                      <a:pt x="82" y="103"/>
                      <a:pt x="81" y="105"/>
                    </a:cubicBezTo>
                    <a:cubicBezTo>
                      <a:pt x="77" y="106"/>
                      <a:pt x="75" y="107"/>
                      <a:pt x="73" y="109"/>
                    </a:cubicBezTo>
                    <a:cubicBezTo>
                      <a:pt x="71" y="109"/>
                      <a:pt x="71" y="109"/>
                      <a:pt x="70" y="109"/>
                    </a:cubicBezTo>
                    <a:cubicBezTo>
                      <a:pt x="70" y="108"/>
                      <a:pt x="70" y="107"/>
                      <a:pt x="70" y="106"/>
                    </a:cubicBezTo>
                    <a:cubicBezTo>
                      <a:pt x="69" y="106"/>
                      <a:pt x="69" y="105"/>
                      <a:pt x="68" y="105"/>
                    </a:cubicBezTo>
                    <a:cubicBezTo>
                      <a:pt x="66" y="105"/>
                      <a:pt x="66" y="104"/>
                      <a:pt x="65" y="104"/>
                    </a:cubicBezTo>
                    <a:cubicBezTo>
                      <a:pt x="64" y="100"/>
                      <a:pt x="62" y="100"/>
                      <a:pt x="60" y="101"/>
                    </a:cubicBezTo>
                    <a:cubicBezTo>
                      <a:pt x="59" y="103"/>
                      <a:pt x="59" y="104"/>
                      <a:pt x="59" y="105"/>
                    </a:cubicBezTo>
                    <a:cubicBezTo>
                      <a:pt x="55" y="106"/>
                      <a:pt x="51" y="106"/>
                      <a:pt x="47" y="106"/>
                    </a:cubicBezTo>
                    <a:cubicBezTo>
                      <a:pt x="45" y="106"/>
                      <a:pt x="42" y="105"/>
                      <a:pt x="39" y="105"/>
                    </a:cubicBezTo>
                    <a:cubicBezTo>
                      <a:pt x="37" y="104"/>
                      <a:pt x="36" y="104"/>
                      <a:pt x="34" y="104"/>
                    </a:cubicBezTo>
                    <a:cubicBezTo>
                      <a:pt x="32" y="102"/>
                      <a:pt x="31" y="101"/>
                      <a:pt x="29" y="99"/>
                    </a:cubicBezTo>
                    <a:cubicBezTo>
                      <a:pt x="29" y="97"/>
                      <a:pt x="28" y="96"/>
                      <a:pt x="27" y="95"/>
                    </a:cubicBezTo>
                    <a:cubicBezTo>
                      <a:pt x="27" y="95"/>
                      <a:pt x="27" y="95"/>
                      <a:pt x="27" y="95"/>
                    </a:cubicBezTo>
                    <a:cubicBezTo>
                      <a:pt x="25" y="91"/>
                      <a:pt x="27" y="90"/>
                      <a:pt x="28" y="87"/>
                    </a:cubicBezTo>
                    <a:cubicBezTo>
                      <a:pt x="28" y="86"/>
                      <a:pt x="28" y="84"/>
                      <a:pt x="28" y="83"/>
                    </a:cubicBezTo>
                    <a:cubicBezTo>
                      <a:pt x="27" y="82"/>
                      <a:pt x="25" y="81"/>
                      <a:pt x="24" y="80"/>
                    </a:cubicBezTo>
                    <a:cubicBezTo>
                      <a:pt x="24" y="79"/>
                      <a:pt x="24" y="79"/>
                      <a:pt x="24" y="79"/>
                    </a:cubicBezTo>
                    <a:cubicBezTo>
                      <a:pt x="17" y="79"/>
                      <a:pt x="13" y="79"/>
                      <a:pt x="9" y="78"/>
                    </a:cubicBezTo>
                    <a:cubicBezTo>
                      <a:pt x="8" y="78"/>
                      <a:pt x="7" y="77"/>
                      <a:pt x="5" y="77"/>
                    </a:cubicBezTo>
                    <a:cubicBezTo>
                      <a:pt x="5" y="74"/>
                      <a:pt x="4" y="73"/>
                      <a:pt x="4" y="71"/>
                    </a:cubicBezTo>
                    <a:cubicBezTo>
                      <a:pt x="5" y="71"/>
                      <a:pt x="7" y="71"/>
                      <a:pt x="9" y="71"/>
                    </a:cubicBezTo>
                    <a:cubicBezTo>
                      <a:pt x="11" y="71"/>
                      <a:pt x="13" y="68"/>
                      <a:pt x="15" y="67"/>
                    </a:cubicBezTo>
                    <a:cubicBezTo>
                      <a:pt x="17" y="63"/>
                      <a:pt x="17" y="60"/>
                      <a:pt x="15" y="58"/>
                    </a:cubicBezTo>
                    <a:cubicBezTo>
                      <a:pt x="14" y="58"/>
                      <a:pt x="12" y="58"/>
                      <a:pt x="11" y="58"/>
                    </a:cubicBezTo>
                    <a:cubicBezTo>
                      <a:pt x="7" y="55"/>
                      <a:pt x="4" y="54"/>
                      <a:pt x="0" y="53"/>
                    </a:cubicBezTo>
                    <a:close/>
                    <a:moveTo>
                      <a:pt x="89" y="131"/>
                    </a:moveTo>
                    <a:cubicBezTo>
                      <a:pt x="85" y="128"/>
                      <a:pt x="85" y="126"/>
                      <a:pt x="84" y="124"/>
                    </a:cubicBezTo>
                    <a:cubicBezTo>
                      <a:pt x="83" y="120"/>
                      <a:pt x="81" y="118"/>
                      <a:pt x="80" y="116"/>
                    </a:cubicBezTo>
                    <a:cubicBezTo>
                      <a:pt x="80" y="111"/>
                      <a:pt x="80" y="112"/>
                      <a:pt x="83" y="109"/>
                    </a:cubicBezTo>
                    <a:cubicBezTo>
                      <a:pt x="84" y="101"/>
                      <a:pt x="84" y="100"/>
                      <a:pt x="91" y="94"/>
                    </a:cubicBezTo>
                    <a:cubicBezTo>
                      <a:pt x="95" y="91"/>
                      <a:pt x="98" y="88"/>
                      <a:pt x="102" y="85"/>
                    </a:cubicBezTo>
                    <a:cubicBezTo>
                      <a:pt x="105" y="81"/>
                      <a:pt x="108" y="78"/>
                      <a:pt x="112" y="73"/>
                    </a:cubicBezTo>
                    <a:cubicBezTo>
                      <a:pt x="115" y="71"/>
                      <a:pt x="115" y="69"/>
                      <a:pt x="116" y="66"/>
                    </a:cubicBezTo>
                    <a:cubicBezTo>
                      <a:pt x="116" y="58"/>
                      <a:pt x="119" y="60"/>
                      <a:pt x="123" y="55"/>
                    </a:cubicBezTo>
                    <a:cubicBezTo>
                      <a:pt x="123" y="52"/>
                      <a:pt x="123" y="47"/>
                      <a:pt x="123" y="44"/>
                    </a:cubicBezTo>
                    <a:cubicBezTo>
                      <a:pt x="125" y="42"/>
                      <a:pt x="125" y="39"/>
                      <a:pt x="126" y="37"/>
                    </a:cubicBezTo>
                    <a:cubicBezTo>
                      <a:pt x="126" y="35"/>
                      <a:pt x="127" y="34"/>
                      <a:pt x="128" y="33"/>
                    </a:cubicBezTo>
                    <a:cubicBezTo>
                      <a:pt x="129" y="33"/>
                      <a:pt x="130" y="33"/>
                      <a:pt x="131" y="33"/>
                    </a:cubicBezTo>
                    <a:cubicBezTo>
                      <a:pt x="133" y="34"/>
                      <a:pt x="135" y="36"/>
                      <a:pt x="137" y="38"/>
                    </a:cubicBezTo>
                    <a:cubicBezTo>
                      <a:pt x="138" y="38"/>
                      <a:pt x="139" y="38"/>
                      <a:pt x="140" y="38"/>
                    </a:cubicBezTo>
                    <a:cubicBezTo>
                      <a:pt x="143" y="36"/>
                      <a:pt x="143" y="33"/>
                      <a:pt x="143" y="32"/>
                    </a:cubicBezTo>
                    <a:cubicBezTo>
                      <a:pt x="142" y="31"/>
                      <a:pt x="139" y="29"/>
                      <a:pt x="138" y="27"/>
                    </a:cubicBezTo>
                    <a:cubicBezTo>
                      <a:pt x="139" y="27"/>
                      <a:pt x="139" y="27"/>
                      <a:pt x="139" y="27"/>
                    </a:cubicBezTo>
                    <a:cubicBezTo>
                      <a:pt x="146" y="27"/>
                      <a:pt x="151" y="27"/>
                      <a:pt x="156" y="27"/>
                    </a:cubicBezTo>
                    <a:cubicBezTo>
                      <a:pt x="158" y="29"/>
                      <a:pt x="164" y="29"/>
                      <a:pt x="168" y="25"/>
                    </a:cubicBezTo>
                    <a:cubicBezTo>
                      <a:pt x="169" y="25"/>
                      <a:pt x="169" y="25"/>
                      <a:pt x="170" y="25"/>
                    </a:cubicBezTo>
                    <a:cubicBezTo>
                      <a:pt x="170" y="27"/>
                      <a:pt x="170" y="29"/>
                      <a:pt x="170" y="30"/>
                    </a:cubicBezTo>
                    <a:cubicBezTo>
                      <a:pt x="168" y="32"/>
                      <a:pt x="164" y="35"/>
                      <a:pt x="162" y="38"/>
                    </a:cubicBezTo>
                    <a:cubicBezTo>
                      <a:pt x="162" y="42"/>
                      <a:pt x="163" y="43"/>
                      <a:pt x="171" y="43"/>
                    </a:cubicBezTo>
                    <a:cubicBezTo>
                      <a:pt x="174" y="41"/>
                      <a:pt x="177" y="40"/>
                      <a:pt x="181" y="39"/>
                    </a:cubicBezTo>
                    <a:cubicBezTo>
                      <a:pt x="182" y="39"/>
                      <a:pt x="183" y="39"/>
                      <a:pt x="184" y="39"/>
                    </a:cubicBezTo>
                    <a:cubicBezTo>
                      <a:pt x="184" y="39"/>
                      <a:pt x="185" y="40"/>
                      <a:pt x="186" y="40"/>
                    </a:cubicBezTo>
                    <a:cubicBezTo>
                      <a:pt x="192" y="40"/>
                      <a:pt x="195" y="33"/>
                      <a:pt x="203" y="36"/>
                    </a:cubicBezTo>
                    <a:cubicBezTo>
                      <a:pt x="205" y="38"/>
                      <a:pt x="206" y="40"/>
                      <a:pt x="208" y="42"/>
                    </a:cubicBezTo>
                    <a:cubicBezTo>
                      <a:pt x="210" y="45"/>
                      <a:pt x="213" y="48"/>
                      <a:pt x="216" y="53"/>
                    </a:cubicBezTo>
                    <a:cubicBezTo>
                      <a:pt x="216" y="54"/>
                      <a:pt x="216" y="54"/>
                      <a:pt x="216" y="55"/>
                    </a:cubicBezTo>
                    <a:cubicBezTo>
                      <a:pt x="212" y="55"/>
                      <a:pt x="212" y="56"/>
                      <a:pt x="210" y="57"/>
                    </a:cubicBezTo>
                    <a:cubicBezTo>
                      <a:pt x="208" y="59"/>
                      <a:pt x="203" y="60"/>
                      <a:pt x="206" y="65"/>
                    </a:cubicBezTo>
                    <a:cubicBezTo>
                      <a:pt x="206" y="65"/>
                      <a:pt x="206" y="65"/>
                      <a:pt x="206" y="66"/>
                    </a:cubicBezTo>
                    <a:cubicBezTo>
                      <a:pt x="201" y="68"/>
                      <a:pt x="195" y="72"/>
                      <a:pt x="189" y="76"/>
                    </a:cubicBezTo>
                    <a:cubicBezTo>
                      <a:pt x="189" y="76"/>
                      <a:pt x="188" y="77"/>
                      <a:pt x="187" y="78"/>
                    </a:cubicBezTo>
                    <a:cubicBezTo>
                      <a:pt x="185" y="78"/>
                      <a:pt x="184" y="77"/>
                      <a:pt x="184" y="77"/>
                    </a:cubicBezTo>
                    <a:cubicBezTo>
                      <a:pt x="183" y="77"/>
                      <a:pt x="182" y="77"/>
                      <a:pt x="181" y="77"/>
                    </a:cubicBezTo>
                    <a:cubicBezTo>
                      <a:pt x="180" y="77"/>
                      <a:pt x="179" y="78"/>
                      <a:pt x="179" y="79"/>
                    </a:cubicBezTo>
                    <a:cubicBezTo>
                      <a:pt x="178" y="79"/>
                      <a:pt x="177" y="79"/>
                      <a:pt x="177" y="79"/>
                    </a:cubicBezTo>
                    <a:cubicBezTo>
                      <a:pt x="174" y="76"/>
                      <a:pt x="173" y="77"/>
                      <a:pt x="171" y="77"/>
                    </a:cubicBezTo>
                    <a:cubicBezTo>
                      <a:pt x="171" y="79"/>
                      <a:pt x="171" y="80"/>
                      <a:pt x="171" y="82"/>
                    </a:cubicBezTo>
                    <a:cubicBezTo>
                      <a:pt x="169" y="84"/>
                      <a:pt x="167" y="81"/>
                      <a:pt x="165" y="86"/>
                    </a:cubicBezTo>
                    <a:cubicBezTo>
                      <a:pt x="161" y="86"/>
                      <a:pt x="162" y="85"/>
                      <a:pt x="161" y="83"/>
                    </a:cubicBezTo>
                    <a:cubicBezTo>
                      <a:pt x="160" y="83"/>
                      <a:pt x="160" y="83"/>
                      <a:pt x="160" y="83"/>
                    </a:cubicBezTo>
                    <a:cubicBezTo>
                      <a:pt x="158" y="81"/>
                      <a:pt x="157" y="80"/>
                      <a:pt x="155" y="79"/>
                    </a:cubicBezTo>
                    <a:cubicBezTo>
                      <a:pt x="155" y="79"/>
                      <a:pt x="154" y="79"/>
                      <a:pt x="153" y="79"/>
                    </a:cubicBezTo>
                    <a:cubicBezTo>
                      <a:pt x="152" y="81"/>
                      <a:pt x="152" y="81"/>
                      <a:pt x="151" y="83"/>
                    </a:cubicBezTo>
                    <a:cubicBezTo>
                      <a:pt x="150" y="85"/>
                      <a:pt x="148" y="87"/>
                      <a:pt x="147" y="89"/>
                    </a:cubicBezTo>
                    <a:cubicBezTo>
                      <a:pt x="143" y="91"/>
                      <a:pt x="143" y="91"/>
                      <a:pt x="140" y="94"/>
                    </a:cubicBezTo>
                    <a:cubicBezTo>
                      <a:pt x="139" y="94"/>
                      <a:pt x="138" y="95"/>
                      <a:pt x="136" y="95"/>
                    </a:cubicBezTo>
                    <a:cubicBezTo>
                      <a:pt x="135" y="96"/>
                      <a:pt x="134" y="97"/>
                      <a:pt x="133" y="99"/>
                    </a:cubicBezTo>
                    <a:cubicBezTo>
                      <a:pt x="128" y="99"/>
                      <a:pt x="127" y="99"/>
                      <a:pt x="125" y="101"/>
                    </a:cubicBezTo>
                    <a:cubicBezTo>
                      <a:pt x="125" y="101"/>
                      <a:pt x="125" y="102"/>
                      <a:pt x="124" y="103"/>
                    </a:cubicBezTo>
                    <a:cubicBezTo>
                      <a:pt x="124" y="103"/>
                      <a:pt x="123" y="103"/>
                      <a:pt x="122" y="103"/>
                    </a:cubicBezTo>
                    <a:cubicBezTo>
                      <a:pt x="118" y="101"/>
                      <a:pt x="118" y="102"/>
                      <a:pt x="114" y="103"/>
                    </a:cubicBezTo>
                    <a:cubicBezTo>
                      <a:pt x="110" y="104"/>
                      <a:pt x="107" y="105"/>
                      <a:pt x="104" y="106"/>
                    </a:cubicBezTo>
                    <a:cubicBezTo>
                      <a:pt x="99" y="107"/>
                      <a:pt x="97" y="107"/>
                      <a:pt x="94" y="110"/>
                    </a:cubicBezTo>
                    <a:cubicBezTo>
                      <a:pt x="94" y="112"/>
                      <a:pt x="93" y="113"/>
                      <a:pt x="93" y="114"/>
                    </a:cubicBezTo>
                    <a:cubicBezTo>
                      <a:pt x="89" y="116"/>
                      <a:pt x="88" y="116"/>
                      <a:pt x="88" y="120"/>
                    </a:cubicBezTo>
                    <a:cubicBezTo>
                      <a:pt x="90" y="122"/>
                      <a:pt x="95" y="125"/>
                      <a:pt x="95" y="129"/>
                    </a:cubicBezTo>
                    <a:cubicBezTo>
                      <a:pt x="93" y="130"/>
                      <a:pt x="90" y="131"/>
                      <a:pt x="89" y="131"/>
                    </a:cubicBezTo>
                    <a:close/>
                    <a:moveTo>
                      <a:pt x="283" y="82"/>
                    </a:moveTo>
                    <a:cubicBezTo>
                      <a:pt x="281" y="79"/>
                      <a:pt x="280" y="77"/>
                      <a:pt x="278" y="74"/>
                    </a:cubicBezTo>
                    <a:cubicBezTo>
                      <a:pt x="277" y="73"/>
                      <a:pt x="276" y="73"/>
                      <a:pt x="275" y="73"/>
                    </a:cubicBezTo>
                    <a:cubicBezTo>
                      <a:pt x="274" y="69"/>
                      <a:pt x="272" y="66"/>
                      <a:pt x="271" y="65"/>
                    </a:cubicBezTo>
                    <a:cubicBezTo>
                      <a:pt x="270" y="64"/>
                      <a:pt x="270" y="63"/>
                      <a:pt x="270" y="61"/>
                    </a:cubicBezTo>
                    <a:cubicBezTo>
                      <a:pt x="271" y="58"/>
                      <a:pt x="272" y="55"/>
                      <a:pt x="272" y="52"/>
                    </a:cubicBezTo>
                    <a:cubicBezTo>
                      <a:pt x="270" y="44"/>
                      <a:pt x="273" y="43"/>
                      <a:pt x="276" y="39"/>
                    </a:cubicBezTo>
                    <a:cubicBezTo>
                      <a:pt x="276" y="37"/>
                      <a:pt x="276" y="35"/>
                      <a:pt x="277" y="33"/>
                    </a:cubicBezTo>
                    <a:cubicBezTo>
                      <a:pt x="279" y="26"/>
                      <a:pt x="280" y="23"/>
                      <a:pt x="284" y="19"/>
                    </a:cubicBezTo>
                    <a:cubicBezTo>
                      <a:pt x="286" y="17"/>
                      <a:pt x="288" y="16"/>
                      <a:pt x="291" y="14"/>
                    </a:cubicBezTo>
                    <a:cubicBezTo>
                      <a:pt x="293" y="14"/>
                      <a:pt x="294" y="14"/>
                      <a:pt x="296" y="14"/>
                    </a:cubicBezTo>
                    <a:cubicBezTo>
                      <a:pt x="296" y="15"/>
                      <a:pt x="298" y="19"/>
                      <a:pt x="297" y="21"/>
                    </a:cubicBezTo>
                    <a:cubicBezTo>
                      <a:pt x="294" y="26"/>
                      <a:pt x="296" y="36"/>
                      <a:pt x="296" y="44"/>
                    </a:cubicBezTo>
                    <a:cubicBezTo>
                      <a:pt x="294" y="49"/>
                      <a:pt x="291" y="56"/>
                      <a:pt x="287" y="61"/>
                    </a:cubicBezTo>
                    <a:cubicBezTo>
                      <a:pt x="287" y="62"/>
                      <a:pt x="287" y="63"/>
                      <a:pt x="286" y="64"/>
                    </a:cubicBezTo>
                    <a:cubicBezTo>
                      <a:pt x="286" y="69"/>
                      <a:pt x="285" y="76"/>
                      <a:pt x="285" y="81"/>
                    </a:cubicBezTo>
                    <a:cubicBezTo>
                      <a:pt x="284" y="81"/>
                      <a:pt x="283" y="82"/>
                      <a:pt x="283" y="82"/>
                    </a:cubicBezTo>
                    <a:close/>
                  </a:path>
                </a:pathLst>
              </a:custGeom>
              <a:solidFill>
                <a:srgbClr val="0289BB"/>
              </a:solidFill>
              <a:ln w="7">
                <a:no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思源黑体 ExtraLight"/>
                  <a:cs typeface="+mn-cs"/>
                </a:endParaRPr>
              </a:p>
            </p:txBody>
          </p:sp>
          <p:sp>
            <p:nvSpPr>
              <p:cNvPr id="75" name="Freeform 72">
                <a:extLst>
                  <a:ext uri="{FF2B5EF4-FFF2-40B4-BE49-F238E27FC236}">
                    <a16:creationId xmlns:a16="http://schemas.microsoft.com/office/drawing/2014/main" id="{980F1B8F-E733-4893-8DBB-58A653AA0002}"/>
                  </a:ext>
                </a:extLst>
              </p:cNvPr>
              <p:cNvSpPr>
                <a:spLocks/>
              </p:cNvSpPr>
              <p:nvPr/>
            </p:nvSpPr>
            <p:spPr bwMode="auto">
              <a:xfrm>
                <a:off x="5745876" y="5237706"/>
                <a:ext cx="541326" cy="885043"/>
              </a:xfrm>
              <a:custGeom>
                <a:avLst/>
                <a:gdLst>
                  <a:gd name="T0" fmla="*/ 2147483646 w 273"/>
                  <a:gd name="T1" fmla="*/ 2147483646 h 447"/>
                  <a:gd name="T2" fmla="*/ 2147483646 w 273"/>
                  <a:gd name="T3" fmla="*/ 2147483646 h 447"/>
                  <a:gd name="T4" fmla="*/ 2147483646 w 273"/>
                  <a:gd name="T5" fmla="*/ 2147483646 h 447"/>
                  <a:gd name="T6" fmla="*/ 2147483646 w 273"/>
                  <a:gd name="T7" fmla="*/ 2147483646 h 447"/>
                  <a:gd name="T8" fmla="*/ 2147483646 w 273"/>
                  <a:gd name="T9" fmla="*/ 0 h 447"/>
                  <a:gd name="T10" fmla="*/ 0 60000 65536"/>
                  <a:gd name="T11" fmla="*/ 0 60000 65536"/>
                  <a:gd name="T12" fmla="*/ 0 60000 65536"/>
                  <a:gd name="T13" fmla="*/ 0 60000 65536"/>
                  <a:gd name="T14" fmla="*/ 0 60000 65536"/>
                  <a:gd name="T15" fmla="*/ 0 w 273"/>
                  <a:gd name="T16" fmla="*/ 0 h 447"/>
                  <a:gd name="T17" fmla="*/ 273 w 273"/>
                  <a:gd name="T18" fmla="*/ 447 h 447"/>
                </a:gdLst>
                <a:ahLst/>
                <a:cxnLst>
                  <a:cxn ang="T10">
                    <a:pos x="T0" y="T1"/>
                  </a:cxn>
                  <a:cxn ang="T11">
                    <a:pos x="T2" y="T3"/>
                  </a:cxn>
                  <a:cxn ang="T12">
                    <a:pos x="T4" y="T5"/>
                  </a:cxn>
                  <a:cxn ang="T13">
                    <a:pos x="T6" y="T7"/>
                  </a:cxn>
                  <a:cxn ang="T14">
                    <a:pos x="T8" y="T9"/>
                  </a:cxn>
                </a:cxnLst>
                <a:rect l="T15" t="T16" r="T17" b="T18"/>
                <a:pathLst>
                  <a:path w="273" h="447">
                    <a:moveTo>
                      <a:pt x="25" y="168"/>
                    </a:moveTo>
                    <a:cubicBezTo>
                      <a:pt x="85" y="287"/>
                      <a:pt x="11" y="300"/>
                      <a:pt x="5" y="359"/>
                    </a:cubicBezTo>
                    <a:cubicBezTo>
                      <a:pt x="0" y="380"/>
                      <a:pt x="15" y="447"/>
                      <a:pt x="110" y="415"/>
                    </a:cubicBezTo>
                    <a:cubicBezTo>
                      <a:pt x="237" y="320"/>
                      <a:pt x="208" y="234"/>
                      <a:pt x="218" y="147"/>
                    </a:cubicBezTo>
                    <a:cubicBezTo>
                      <a:pt x="233" y="68"/>
                      <a:pt x="273" y="78"/>
                      <a:pt x="262" y="0"/>
                    </a:cubicBezTo>
                  </a:path>
                </a:pathLst>
              </a:custGeom>
              <a:noFill/>
              <a:ln w="7">
                <a:solidFill>
                  <a:srgbClr val="0289BB"/>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思源黑体 ExtraLight"/>
                  <a:cs typeface="+mn-cs"/>
                </a:endParaRPr>
              </a:p>
            </p:txBody>
          </p:sp>
        </p:grpSp>
      </p:grpSp>
      <p:sp>
        <p:nvSpPr>
          <p:cNvPr id="77" name="文本框 76">
            <a:extLst>
              <a:ext uri="{FF2B5EF4-FFF2-40B4-BE49-F238E27FC236}">
                <a16:creationId xmlns:a16="http://schemas.microsoft.com/office/drawing/2014/main" id="{96D1290F-8349-4CDE-A8C5-1914F141A7CA}"/>
              </a:ext>
            </a:extLst>
          </p:cNvPr>
          <p:cNvSpPr txBox="1"/>
          <p:nvPr/>
        </p:nvSpPr>
        <p:spPr>
          <a:xfrm>
            <a:off x="7958586" y="2406854"/>
            <a:ext cx="1257539" cy="338554"/>
          </a:xfrm>
          <a:prstGeom prst="rect">
            <a:avLst/>
          </a:prstGeom>
          <a:noFill/>
        </p:spPr>
        <p:txBody>
          <a:bodyPr wrap="square" rtlCol="0">
            <a:spAutoFit/>
          </a:bodyPr>
          <a:lstStyle/>
          <a:p>
            <a:r>
              <a:rPr lang="zh-CN" altLang="en-US" sz="1600" b="1">
                <a:solidFill>
                  <a:srgbClr val="00B0F0"/>
                </a:solidFill>
              </a:rPr>
              <a:t>一级市场</a:t>
            </a:r>
          </a:p>
        </p:txBody>
      </p:sp>
      <p:sp>
        <p:nvSpPr>
          <p:cNvPr id="78" name="文本框 77">
            <a:extLst>
              <a:ext uri="{FF2B5EF4-FFF2-40B4-BE49-F238E27FC236}">
                <a16:creationId xmlns:a16="http://schemas.microsoft.com/office/drawing/2014/main" id="{89F353FD-6E87-4306-94E2-624E7027B844}"/>
              </a:ext>
            </a:extLst>
          </p:cNvPr>
          <p:cNvSpPr txBox="1"/>
          <p:nvPr/>
        </p:nvSpPr>
        <p:spPr>
          <a:xfrm>
            <a:off x="7921245" y="2830949"/>
            <a:ext cx="3156138" cy="616836"/>
          </a:xfrm>
          <a:prstGeom prst="rect">
            <a:avLst/>
          </a:prstGeom>
          <a:noFill/>
        </p:spPr>
        <p:txBody>
          <a:bodyPr wrap="square" rtlCol="0">
            <a:spAutoFit/>
          </a:bodyPr>
          <a:lstStyle/>
          <a:p>
            <a:pPr algn="just">
              <a:lnSpc>
                <a:spcPct val="150000"/>
              </a:lnSpc>
              <a:defRPr/>
            </a:pPr>
            <a:r>
              <a:rPr kumimoji="0" lang="zh-CN" altLang="en-US" sz="1200" b="0" i="0" u="none" strike="noStrike" kern="0" cap="none" spc="0" normalizeH="0" baseline="0" noProof="0">
                <a:ln>
                  <a:noFill/>
                </a:ln>
                <a:solidFill>
                  <a:schemeClr val="bg1"/>
                </a:solidFill>
                <a:effectLst/>
                <a:uLnTx/>
                <a:uFillTx/>
                <a:latin typeface="+mn-ea"/>
                <a:cs typeface="Calibri" panose="020F0502020204030204" pitchFamily="34" charset="0"/>
              </a:rPr>
              <a:t>请在此添加您的文本请在此添加您的文本请在此添加您的</a:t>
            </a:r>
            <a:r>
              <a:rPr lang="zh-CN" altLang="en-US" sz="1200" kern="0">
                <a:solidFill>
                  <a:schemeClr val="bg1"/>
                </a:solidFill>
                <a:latin typeface="+mn-ea"/>
                <a:cs typeface="Calibri" panose="020F0502020204030204" pitchFamily="34" charset="0"/>
              </a:rPr>
              <a:t>文本请在此</a:t>
            </a:r>
            <a:endParaRPr lang="en-US" altLang="zh-CN" sz="1200" kern="0">
              <a:solidFill>
                <a:schemeClr val="bg1"/>
              </a:solidFill>
              <a:latin typeface="+mn-ea"/>
              <a:cs typeface="Calibri" panose="020F0502020204030204" pitchFamily="34" charset="0"/>
            </a:endParaRPr>
          </a:p>
        </p:txBody>
      </p:sp>
      <p:sp>
        <p:nvSpPr>
          <p:cNvPr id="79" name="文本框 78">
            <a:extLst>
              <a:ext uri="{FF2B5EF4-FFF2-40B4-BE49-F238E27FC236}">
                <a16:creationId xmlns:a16="http://schemas.microsoft.com/office/drawing/2014/main" id="{26A00076-344A-4B3F-97A1-0CDAC256424C}"/>
              </a:ext>
            </a:extLst>
          </p:cNvPr>
          <p:cNvSpPr txBox="1"/>
          <p:nvPr/>
        </p:nvSpPr>
        <p:spPr>
          <a:xfrm>
            <a:off x="7958586" y="3663370"/>
            <a:ext cx="1257539" cy="338554"/>
          </a:xfrm>
          <a:prstGeom prst="rect">
            <a:avLst/>
          </a:prstGeom>
          <a:noFill/>
        </p:spPr>
        <p:txBody>
          <a:bodyPr wrap="square" rtlCol="0">
            <a:spAutoFit/>
          </a:bodyPr>
          <a:lstStyle/>
          <a:p>
            <a:r>
              <a:rPr lang="zh-CN" altLang="en-US" sz="1600" b="1">
                <a:solidFill>
                  <a:srgbClr val="00B0F0"/>
                </a:solidFill>
              </a:rPr>
              <a:t>二级市场</a:t>
            </a:r>
          </a:p>
        </p:txBody>
      </p:sp>
      <p:sp>
        <p:nvSpPr>
          <p:cNvPr id="80" name="文本框 79">
            <a:extLst>
              <a:ext uri="{FF2B5EF4-FFF2-40B4-BE49-F238E27FC236}">
                <a16:creationId xmlns:a16="http://schemas.microsoft.com/office/drawing/2014/main" id="{ECD0CF34-4F9E-49E8-B855-8B2C955BE51F}"/>
              </a:ext>
            </a:extLst>
          </p:cNvPr>
          <p:cNvSpPr txBox="1"/>
          <p:nvPr/>
        </p:nvSpPr>
        <p:spPr>
          <a:xfrm>
            <a:off x="7921245" y="4087465"/>
            <a:ext cx="3156138" cy="616836"/>
          </a:xfrm>
          <a:prstGeom prst="rect">
            <a:avLst/>
          </a:prstGeom>
          <a:noFill/>
        </p:spPr>
        <p:txBody>
          <a:bodyPr wrap="square" rtlCol="0">
            <a:spAutoFit/>
          </a:bodyPr>
          <a:lstStyle/>
          <a:p>
            <a:pPr algn="just">
              <a:lnSpc>
                <a:spcPct val="150000"/>
              </a:lnSpc>
              <a:defRPr/>
            </a:pPr>
            <a:r>
              <a:rPr kumimoji="0" lang="zh-CN" altLang="en-US" sz="1200" b="0" i="0" u="none" strike="noStrike" kern="0" cap="none" spc="0" normalizeH="0" baseline="0" noProof="0">
                <a:ln>
                  <a:noFill/>
                </a:ln>
                <a:solidFill>
                  <a:schemeClr val="bg1"/>
                </a:solidFill>
                <a:effectLst/>
                <a:uLnTx/>
                <a:uFillTx/>
                <a:latin typeface="+mn-ea"/>
                <a:cs typeface="Calibri" panose="020F0502020204030204" pitchFamily="34" charset="0"/>
              </a:rPr>
              <a:t>请在此添加您的文本请在此添加您的文本请在此添加您的</a:t>
            </a:r>
            <a:r>
              <a:rPr lang="zh-CN" altLang="en-US" sz="1200" kern="0">
                <a:solidFill>
                  <a:schemeClr val="bg1"/>
                </a:solidFill>
                <a:latin typeface="+mn-ea"/>
                <a:cs typeface="Calibri" panose="020F0502020204030204" pitchFamily="34" charset="0"/>
              </a:rPr>
              <a:t>文本请在此</a:t>
            </a:r>
            <a:endParaRPr lang="en-US" altLang="zh-CN" sz="1200" kern="0">
              <a:solidFill>
                <a:schemeClr val="bg1"/>
              </a:solidFill>
              <a:latin typeface="+mn-ea"/>
              <a:cs typeface="Calibri" panose="020F0502020204030204" pitchFamily="34" charset="0"/>
            </a:endParaRPr>
          </a:p>
        </p:txBody>
      </p:sp>
      <p:sp>
        <p:nvSpPr>
          <p:cNvPr id="81" name="文本框 80">
            <a:extLst>
              <a:ext uri="{FF2B5EF4-FFF2-40B4-BE49-F238E27FC236}">
                <a16:creationId xmlns:a16="http://schemas.microsoft.com/office/drawing/2014/main" id="{E09D3D1F-5403-42E3-9E01-DB07911E7067}"/>
              </a:ext>
            </a:extLst>
          </p:cNvPr>
          <p:cNvSpPr txBox="1"/>
          <p:nvPr/>
        </p:nvSpPr>
        <p:spPr>
          <a:xfrm>
            <a:off x="7958586" y="4935780"/>
            <a:ext cx="1257539" cy="338554"/>
          </a:xfrm>
          <a:prstGeom prst="rect">
            <a:avLst/>
          </a:prstGeom>
          <a:noFill/>
        </p:spPr>
        <p:txBody>
          <a:bodyPr wrap="square" rtlCol="0">
            <a:spAutoFit/>
          </a:bodyPr>
          <a:lstStyle/>
          <a:p>
            <a:r>
              <a:rPr lang="zh-CN" altLang="en-US" sz="1600" b="1">
                <a:solidFill>
                  <a:srgbClr val="00B0F0"/>
                </a:solidFill>
              </a:rPr>
              <a:t>三级市场</a:t>
            </a:r>
          </a:p>
        </p:txBody>
      </p:sp>
      <p:sp>
        <p:nvSpPr>
          <p:cNvPr id="82" name="文本框 81">
            <a:extLst>
              <a:ext uri="{FF2B5EF4-FFF2-40B4-BE49-F238E27FC236}">
                <a16:creationId xmlns:a16="http://schemas.microsoft.com/office/drawing/2014/main" id="{5BEBA40F-810E-4F75-BCE3-885B5D91CA4D}"/>
              </a:ext>
            </a:extLst>
          </p:cNvPr>
          <p:cNvSpPr txBox="1"/>
          <p:nvPr/>
        </p:nvSpPr>
        <p:spPr>
          <a:xfrm>
            <a:off x="7921245" y="5359875"/>
            <a:ext cx="3156138" cy="616836"/>
          </a:xfrm>
          <a:prstGeom prst="rect">
            <a:avLst/>
          </a:prstGeom>
          <a:noFill/>
        </p:spPr>
        <p:txBody>
          <a:bodyPr wrap="square" rtlCol="0">
            <a:spAutoFit/>
          </a:bodyPr>
          <a:lstStyle/>
          <a:p>
            <a:pPr algn="just">
              <a:lnSpc>
                <a:spcPct val="150000"/>
              </a:lnSpc>
              <a:defRPr/>
            </a:pPr>
            <a:r>
              <a:rPr kumimoji="0" lang="zh-CN" altLang="en-US" sz="1200" b="0" i="0" u="none" strike="noStrike" kern="0" cap="none" spc="0" normalizeH="0" baseline="0" noProof="0">
                <a:ln>
                  <a:noFill/>
                </a:ln>
                <a:solidFill>
                  <a:schemeClr val="bg1"/>
                </a:solidFill>
                <a:effectLst/>
                <a:uLnTx/>
                <a:uFillTx/>
                <a:latin typeface="+mn-ea"/>
                <a:cs typeface="Calibri" panose="020F0502020204030204" pitchFamily="34" charset="0"/>
              </a:rPr>
              <a:t>请在此添加您的文本请在此添加您的文本请在此添加您的</a:t>
            </a:r>
            <a:r>
              <a:rPr lang="zh-CN" altLang="en-US" sz="1200" kern="0">
                <a:solidFill>
                  <a:schemeClr val="bg1"/>
                </a:solidFill>
                <a:latin typeface="+mn-ea"/>
                <a:cs typeface="Calibri" panose="020F0502020204030204" pitchFamily="34" charset="0"/>
              </a:rPr>
              <a:t>文本请在此</a:t>
            </a:r>
            <a:endParaRPr lang="en-US" altLang="zh-CN" sz="1200" kern="0">
              <a:solidFill>
                <a:schemeClr val="bg1"/>
              </a:solidFill>
              <a:latin typeface="+mn-ea"/>
              <a:cs typeface="Calibri" panose="020F0502020204030204" pitchFamily="34" charset="0"/>
            </a:endParaRPr>
          </a:p>
        </p:txBody>
      </p:sp>
      <p:grpSp>
        <p:nvGrpSpPr>
          <p:cNvPr id="86" name="组合 85">
            <a:extLst>
              <a:ext uri="{FF2B5EF4-FFF2-40B4-BE49-F238E27FC236}">
                <a16:creationId xmlns:a16="http://schemas.microsoft.com/office/drawing/2014/main" id="{09B50F67-7F8F-481E-84CA-CE9F0195AEBA}"/>
              </a:ext>
            </a:extLst>
          </p:cNvPr>
          <p:cNvGrpSpPr/>
          <p:nvPr/>
        </p:nvGrpSpPr>
        <p:grpSpPr>
          <a:xfrm>
            <a:off x="300315" y="306636"/>
            <a:ext cx="2280624" cy="462776"/>
            <a:chOff x="300315" y="306636"/>
            <a:chExt cx="2280624" cy="462776"/>
          </a:xfrm>
        </p:grpSpPr>
        <p:sp>
          <p:nvSpPr>
            <p:cNvPr id="87" name="矩形 86">
              <a:extLst>
                <a:ext uri="{FF2B5EF4-FFF2-40B4-BE49-F238E27FC236}">
                  <a16:creationId xmlns:a16="http://schemas.microsoft.com/office/drawing/2014/main" id="{2B9E0109-FDEB-43F9-8C19-8EE22077DB59}"/>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02</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88" name="文本框 87">
              <a:extLst>
                <a:ext uri="{FF2B5EF4-FFF2-40B4-BE49-F238E27FC236}">
                  <a16:creationId xmlns:a16="http://schemas.microsoft.com/office/drawing/2014/main" id="{DA6CF3DA-2E2E-4C5A-9ECA-D6DDD7EFC9BC}"/>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一图胜千言</a:t>
              </a:r>
            </a:p>
          </p:txBody>
        </p:sp>
      </p:grpSp>
      <p:sp>
        <p:nvSpPr>
          <p:cNvPr id="90" name="文本框 89">
            <a:extLst>
              <a:ext uri="{FF2B5EF4-FFF2-40B4-BE49-F238E27FC236}">
                <a16:creationId xmlns:a16="http://schemas.microsoft.com/office/drawing/2014/main" id="{468C0B74-DAF0-4822-A282-07837C81BD99}"/>
              </a:ext>
            </a:extLst>
          </p:cNvPr>
          <p:cNvSpPr txBox="1"/>
          <p:nvPr/>
        </p:nvSpPr>
        <p:spPr>
          <a:xfrm>
            <a:off x="7891059" y="1507934"/>
            <a:ext cx="3118797" cy="646331"/>
          </a:xfrm>
          <a:prstGeom prst="rect">
            <a:avLst/>
          </a:prstGeom>
          <a:noFill/>
        </p:spPr>
        <p:txBody>
          <a:bodyPr wrap="square" rtlCol="0">
            <a:spAutoFit/>
          </a:bodyPr>
          <a:lstStyle/>
          <a:p>
            <a:r>
              <a:rPr lang="en-US" altLang="zh-CN" sz="3600">
                <a:solidFill>
                  <a:srgbClr val="009AD1"/>
                </a:solidFill>
              </a:rPr>
              <a:t>Excel</a:t>
            </a:r>
            <a:r>
              <a:rPr lang="zh-CN" altLang="en-US" sz="3600">
                <a:solidFill>
                  <a:srgbClr val="009AD1"/>
                </a:solidFill>
              </a:rPr>
              <a:t>气泡地图</a:t>
            </a:r>
          </a:p>
        </p:txBody>
      </p:sp>
    </p:spTree>
    <p:extLst>
      <p:ext uri="{BB962C8B-B14F-4D97-AF65-F5344CB8AC3E}">
        <p14:creationId xmlns:p14="http://schemas.microsoft.com/office/powerpoint/2010/main" val="518497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left)">
                                      <p:cBhvr>
                                        <p:cTn id="13" dur="500"/>
                                        <p:tgtEl>
                                          <p:spTgt spid="90"/>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500"/>
                                        <p:tgtEl>
                                          <p:spTgt spid="77"/>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wipe(left)">
                                      <p:cBhvr>
                                        <p:cTn id="21" dur="500"/>
                                        <p:tgtEl>
                                          <p:spTgt spid="78"/>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left)">
                                      <p:cBhvr>
                                        <p:cTn id="25" dur="500"/>
                                        <p:tgtEl>
                                          <p:spTgt spid="79"/>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left)">
                                      <p:cBhvr>
                                        <p:cTn id="29" dur="500"/>
                                        <p:tgtEl>
                                          <p:spTgt spid="80"/>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wipe(left)">
                                      <p:cBhvr>
                                        <p:cTn id="33" dur="500"/>
                                        <p:tgtEl>
                                          <p:spTgt spid="81"/>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left)">
                                      <p:cBhvr>
                                        <p:cTn id="3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81" grpId="0"/>
      <p:bldP spid="82" grpId="0"/>
      <p:bldP spid="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形状 20">
            <a:extLst>
              <a:ext uri="{FF2B5EF4-FFF2-40B4-BE49-F238E27FC236}">
                <a16:creationId xmlns:a16="http://schemas.microsoft.com/office/drawing/2014/main" id="{0790E199-326F-44DA-9DB1-A041DB95D43B}"/>
              </a:ext>
            </a:extLst>
          </p:cNvPr>
          <p:cNvSpPr/>
          <p:nvPr/>
        </p:nvSpPr>
        <p:spPr>
          <a:xfrm>
            <a:off x="2327775" y="1386349"/>
            <a:ext cx="3613356" cy="1806677"/>
          </a:xfrm>
          <a:custGeom>
            <a:avLst/>
            <a:gdLst>
              <a:gd name="connsiteX0" fmla="*/ 1593669 w 3187338"/>
              <a:gd name="connsiteY0" fmla="*/ 0 h 1593668"/>
              <a:gd name="connsiteX1" fmla="*/ 3154961 w 3187338"/>
              <a:gd name="connsiteY1" fmla="*/ 1272489 h 1593668"/>
              <a:gd name="connsiteX2" fmla="*/ 3187338 w 3187338"/>
              <a:gd name="connsiteY2" fmla="*/ 1593668 h 1593668"/>
              <a:gd name="connsiteX3" fmla="*/ 0 w 3187338"/>
              <a:gd name="connsiteY3" fmla="*/ 1593668 h 1593668"/>
              <a:gd name="connsiteX4" fmla="*/ 32378 w 3187338"/>
              <a:gd name="connsiteY4" fmla="*/ 1272489 h 1593668"/>
              <a:gd name="connsiteX5" fmla="*/ 1593669 w 3187338"/>
              <a:gd name="connsiteY5" fmla="*/ 0 h 159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7338" h="1593668">
                <a:moveTo>
                  <a:pt x="1593669" y="0"/>
                </a:moveTo>
                <a:cubicBezTo>
                  <a:pt x="2363808" y="0"/>
                  <a:pt x="3006357" y="546281"/>
                  <a:pt x="3154961" y="1272489"/>
                </a:cubicBezTo>
                <a:lnTo>
                  <a:pt x="3187338" y="1593668"/>
                </a:lnTo>
                <a:lnTo>
                  <a:pt x="0" y="1593668"/>
                </a:lnTo>
                <a:lnTo>
                  <a:pt x="32378" y="1272489"/>
                </a:lnTo>
                <a:cubicBezTo>
                  <a:pt x="180982" y="546281"/>
                  <a:pt x="823530" y="0"/>
                  <a:pt x="1593669" y="0"/>
                </a:cubicBezTo>
                <a:close/>
              </a:path>
            </a:pathLst>
          </a:cu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22" name="任意多边形: 形状 21">
            <a:extLst>
              <a:ext uri="{FF2B5EF4-FFF2-40B4-BE49-F238E27FC236}">
                <a16:creationId xmlns:a16="http://schemas.microsoft.com/office/drawing/2014/main" id="{F659584C-0A97-404A-9619-F6FE8B86A9F9}"/>
              </a:ext>
            </a:extLst>
          </p:cNvPr>
          <p:cNvSpPr/>
          <p:nvPr/>
        </p:nvSpPr>
        <p:spPr>
          <a:xfrm>
            <a:off x="1015169" y="1974529"/>
            <a:ext cx="2436995" cy="1218497"/>
          </a:xfrm>
          <a:custGeom>
            <a:avLst/>
            <a:gdLst>
              <a:gd name="connsiteX0" fmla="*/ 1593669 w 3187338"/>
              <a:gd name="connsiteY0" fmla="*/ 0 h 1593668"/>
              <a:gd name="connsiteX1" fmla="*/ 3154961 w 3187338"/>
              <a:gd name="connsiteY1" fmla="*/ 1272489 h 1593668"/>
              <a:gd name="connsiteX2" fmla="*/ 3187338 w 3187338"/>
              <a:gd name="connsiteY2" fmla="*/ 1593668 h 1593668"/>
              <a:gd name="connsiteX3" fmla="*/ 0 w 3187338"/>
              <a:gd name="connsiteY3" fmla="*/ 1593668 h 1593668"/>
              <a:gd name="connsiteX4" fmla="*/ 32378 w 3187338"/>
              <a:gd name="connsiteY4" fmla="*/ 1272489 h 1593668"/>
              <a:gd name="connsiteX5" fmla="*/ 1593669 w 3187338"/>
              <a:gd name="connsiteY5" fmla="*/ 0 h 159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7338" h="1593668">
                <a:moveTo>
                  <a:pt x="1593669" y="0"/>
                </a:moveTo>
                <a:cubicBezTo>
                  <a:pt x="2363808" y="0"/>
                  <a:pt x="3006357" y="546281"/>
                  <a:pt x="3154961" y="1272489"/>
                </a:cubicBezTo>
                <a:lnTo>
                  <a:pt x="3187338" y="1593668"/>
                </a:lnTo>
                <a:lnTo>
                  <a:pt x="0" y="1593668"/>
                </a:lnTo>
                <a:lnTo>
                  <a:pt x="32378" y="1272489"/>
                </a:lnTo>
                <a:cubicBezTo>
                  <a:pt x="180982" y="546281"/>
                  <a:pt x="823530" y="0"/>
                  <a:pt x="1593669" y="0"/>
                </a:cubicBezTo>
                <a:close/>
              </a:path>
            </a:pathLst>
          </a:custGeom>
          <a:solidFill>
            <a:srgbClr val="009AD1">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23" name="任意多边形: 形状 22">
            <a:extLst>
              <a:ext uri="{FF2B5EF4-FFF2-40B4-BE49-F238E27FC236}">
                <a16:creationId xmlns:a16="http://schemas.microsoft.com/office/drawing/2014/main" id="{07AC3BF5-2DED-4588-A330-842CAA3170E4}"/>
              </a:ext>
            </a:extLst>
          </p:cNvPr>
          <p:cNvSpPr/>
          <p:nvPr/>
        </p:nvSpPr>
        <p:spPr>
          <a:xfrm>
            <a:off x="3859510" y="2152215"/>
            <a:ext cx="2081622" cy="1040811"/>
          </a:xfrm>
          <a:custGeom>
            <a:avLst/>
            <a:gdLst>
              <a:gd name="connsiteX0" fmla="*/ 1593669 w 3187338"/>
              <a:gd name="connsiteY0" fmla="*/ 0 h 1593668"/>
              <a:gd name="connsiteX1" fmla="*/ 3154961 w 3187338"/>
              <a:gd name="connsiteY1" fmla="*/ 1272489 h 1593668"/>
              <a:gd name="connsiteX2" fmla="*/ 3187338 w 3187338"/>
              <a:gd name="connsiteY2" fmla="*/ 1593668 h 1593668"/>
              <a:gd name="connsiteX3" fmla="*/ 0 w 3187338"/>
              <a:gd name="connsiteY3" fmla="*/ 1593668 h 1593668"/>
              <a:gd name="connsiteX4" fmla="*/ 32378 w 3187338"/>
              <a:gd name="connsiteY4" fmla="*/ 1272489 h 1593668"/>
              <a:gd name="connsiteX5" fmla="*/ 1593669 w 3187338"/>
              <a:gd name="connsiteY5" fmla="*/ 0 h 159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7338" h="1593668">
                <a:moveTo>
                  <a:pt x="1593669" y="0"/>
                </a:moveTo>
                <a:cubicBezTo>
                  <a:pt x="2363808" y="0"/>
                  <a:pt x="3006357" y="546281"/>
                  <a:pt x="3154961" y="1272489"/>
                </a:cubicBezTo>
                <a:lnTo>
                  <a:pt x="3187338" y="1593668"/>
                </a:lnTo>
                <a:lnTo>
                  <a:pt x="0" y="1593668"/>
                </a:lnTo>
                <a:lnTo>
                  <a:pt x="32378" y="1272489"/>
                </a:lnTo>
                <a:cubicBezTo>
                  <a:pt x="180982" y="546281"/>
                  <a:pt x="823530" y="0"/>
                  <a:pt x="1593669" y="0"/>
                </a:cubicBezTo>
                <a:close/>
              </a:path>
            </a:pathLst>
          </a:custGeom>
          <a:solidFill>
            <a:srgbClr val="009AD1">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24" name="任意多边形: 形状 23">
            <a:extLst>
              <a:ext uri="{FF2B5EF4-FFF2-40B4-BE49-F238E27FC236}">
                <a16:creationId xmlns:a16="http://schemas.microsoft.com/office/drawing/2014/main" id="{4589B19D-2516-45BC-97CE-74427F6692A7}"/>
              </a:ext>
            </a:extLst>
          </p:cNvPr>
          <p:cNvSpPr/>
          <p:nvPr/>
        </p:nvSpPr>
        <p:spPr>
          <a:xfrm>
            <a:off x="5502204" y="2398726"/>
            <a:ext cx="1588600" cy="794300"/>
          </a:xfrm>
          <a:custGeom>
            <a:avLst/>
            <a:gdLst>
              <a:gd name="connsiteX0" fmla="*/ 1593669 w 3187338"/>
              <a:gd name="connsiteY0" fmla="*/ 0 h 1593668"/>
              <a:gd name="connsiteX1" fmla="*/ 3154961 w 3187338"/>
              <a:gd name="connsiteY1" fmla="*/ 1272489 h 1593668"/>
              <a:gd name="connsiteX2" fmla="*/ 3187338 w 3187338"/>
              <a:gd name="connsiteY2" fmla="*/ 1593668 h 1593668"/>
              <a:gd name="connsiteX3" fmla="*/ 0 w 3187338"/>
              <a:gd name="connsiteY3" fmla="*/ 1593668 h 1593668"/>
              <a:gd name="connsiteX4" fmla="*/ 32378 w 3187338"/>
              <a:gd name="connsiteY4" fmla="*/ 1272489 h 1593668"/>
              <a:gd name="connsiteX5" fmla="*/ 1593669 w 3187338"/>
              <a:gd name="connsiteY5" fmla="*/ 0 h 159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7338" h="1593668">
                <a:moveTo>
                  <a:pt x="1593669" y="0"/>
                </a:moveTo>
                <a:cubicBezTo>
                  <a:pt x="2363808" y="0"/>
                  <a:pt x="3006357" y="546281"/>
                  <a:pt x="3154961" y="1272489"/>
                </a:cubicBezTo>
                <a:lnTo>
                  <a:pt x="3187338" y="1593668"/>
                </a:lnTo>
                <a:lnTo>
                  <a:pt x="0" y="1593668"/>
                </a:lnTo>
                <a:lnTo>
                  <a:pt x="32378" y="1272489"/>
                </a:lnTo>
                <a:cubicBezTo>
                  <a:pt x="180982" y="546281"/>
                  <a:pt x="823530" y="0"/>
                  <a:pt x="1593669" y="0"/>
                </a:cubicBezTo>
                <a:close/>
              </a:path>
            </a:pathLst>
          </a:custGeom>
          <a:solidFill>
            <a:srgbClr val="14D3C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25" name="文本框 24">
            <a:extLst>
              <a:ext uri="{FF2B5EF4-FFF2-40B4-BE49-F238E27FC236}">
                <a16:creationId xmlns:a16="http://schemas.microsoft.com/office/drawing/2014/main" id="{84FD68EF-F9A0-4210-BF72-420143FE2A1F}"/>
              </a:ext>
            </a:extLst>
          </p:cNvPr>
          <p:cNvSpPr txBox="1"/>
          <p:nvPr/>
        </p:nvSpPr>
        <p:spPr>
          <a:xfrm>
            <a:off x="3343316" y="1596515"/>
            <a:ext cx="103238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prstClr val="white"/>
                </a:solidFill>
                <a:effectLst/>
                <a:uLnTx/>
                <a:uFillTx/>
                <a:latin typeface="Butler"/>
                <a:ea typeface="思源黑体 CN Regular"/>
                <a:cs typeface="+mn-cs"/>
              </a:rPr>
              <a:t>86%</a:t>
            </a:r>
            <a:endParaRPr kumimoji="0" lang="zh-CN" altLang="en-US" sz="2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26" name="文本框 25">
            <a:extLst>
              <a:ext uri="{FF2B5EF4-FFF2-40B4-BE49-F238E27FC236}">
                <a16:creationId xmlns:a16="http://schemas.microsoft.com/office/drawing/2014/main" id="{8A86C08F-2625-4D97-8DDA-D596B5CA2670}"/>
              </a:ext>
            </a:extLst>
          </p:cNvPr>
          <p:cNvSpPr txBox="1"/>
          <p:nvPr/>
        </p:nvSpPr>
        <p:spPr>
          <a:xfrm>
            <a:off x="1825996" y="2272510"/>
            <a:ext cx="103238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white"/>
                </a:solidFill>
                <a:effectLst/>
                <a:uLnTx/>
                <a:uFillTx/>
                <a:latin typeface="Butler"/>
                <a:ea typeface="思源黑体 CN Regular"/>
                <a:cs typeface="+mn-cs"/>
              </a:rPr>
              <a:t>74%</a:t>
            </a:r>
            <a:endParaRPr kumimoji="0" lang="zh-CN" altLang="en-US" sz="20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27" name="文本框 26">
            <a:extLst>
              <a:ext uri="{FF2B5EF4-FFF2-40B4-BE49-F238E27FC236}">
                <a16:creationId xmlns:a16="http://schemas.microsoft.com/office/drawing/2014/main" id="{F02BF50F-6A46-43B0-9160-B88007CD5BCC}"/>
              </a:ext>
            </a:extLst>
          </p:cNvPr>
          <p:cNvSpPr txBox="1"/>
          <p:nvPr/>
        </p:nvSpPr>
        <p:spPr>
          <a:xfrm>
            <a:off x="4392551" y="2272510"/>
            <a:ext cx="1032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utler"/>
                <a:ea typeface="思源黑体 CN Regular"/>
                <a:cs typeface="+mn-cs"/>
              </a:rPr>
              <a:t>55%</a:t>
            </a: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28" name="文本框 27">
            <a:extLst>
              <a:ext uri="{FF2B5EF4-FFF2-40B4-BE49-F238E27FC236}">
                <a16:creationId xmlns:a16="http://schemas.microsoft.com/office/drawing/2014/main" id="{CE7221B8-1563-4C2C-BFF0-B4B50389E98E}"/>
              </a:ext>
            </a:extLst>
          </p:cNvPr>
          <p:cNvSpPr txBox="1"/>
          <p:nvPr/>
        </p:nvSpPr>
        <p:spPr>
          <a:xfrm>
            <a:off x="5832283" y="2487954"/>
            <a:ext cx="1032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Butler"/>
                <a:ea typeface="思源黑体 CN Regular"/>
                <a:cs typeface="+mn-cs"/>
              </a:rPr>
              <a:t>41%</a:t>
            </a:r>
            <a:endPar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29" name="文本框 28">
            <a:extLst>
              <a:ext uri="{FF2B5EF4-FFF2-40B4-BE49-F238E27FC236}">
                <a16:creationId xmlns:a16="http://schemas.microsoft.com/office/drawing/2014/main" id="{6FBD58F4-3CFD-41B4-BED6-43F3090C79EF}"/>
              </a:ext>
            </a:extLst>
          </p:cNvPr>
          <p:cNvSpPr txBox="1"/>
          <p:nvPr/>
        </p:nvSpPr>
        <p:spPr>
          <a:xfrm>
            <a:off x="3266051" y="2152215"/>
            <a:ext cx="10492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rPr>
              <a:t>关键词</a:t>
            </a:r>
          </a:p>
        </p:txBody>
      </p:sp>
      <p:sp>
        <p:nvSpPr>
          <p:cNvPr id="30" name="文本框 29">
            <a:extLst>
              <a:ext uri="{FF2B5EF4-FFF2-40B4-BE49-F238E27FC236}">
                <a16:creationId xmlns:a16="http://schemas.microsoft.com/office/drawing/2014/main" id="{39122C96-1B5F-489E-B4CA-D252CC0A3E64}"/>
              </a:ext>
            </a:extLst>
          </p:cNvPr>
          <p:cNvSpPr txBox="1"/>
          <p:nvPr/>
        </p:nvSpPr>
        <p:spPr>
          <a:xfrm>
            <a:off x="1737839" y="2646799"/>
            <a:ext cx="10492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rPr>
              <a:t>关键词</a:t>
            </a:r>
          </a:p>
        </p:txBody>
      </p:sp>
      <p:sp>
        <p:nvSpPr>
          <p:cNvPr id="31" name="文本框 30">
            <a:extLst>
              <a:ext uri="{FF2B5EF4-FFF2-40B4-BE49-F238E27FC236}">
                <a16:creationId xmlns:a16="http://schemas.microsoft.com/office/drawing/2014/main" id="{A41F7332-287B-44C5-88D7-82C490F74F62}"/>
              </a:ext>
            </a:extLst>
          </p:cNvPr>
          <p:cNvSpPr txBox="1"/>
          <p:nvPr/>
        </p:nvSpPr>
        <p:spPr>
          <a:xfrm>
            <a:off x="4287931" y="2646799"/>
            <a:ext cx="10492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rPr>
              <a:t>关键词</a:t>
            </a:r>
          </a:p>
        </p:txBody>
      </p:sp>
      <p:sp>
        <p:nvSpPr>
          <p:cNvPr id="33" name="文本框 32">
            <a:extLst>
              <a:ext uri="{FF2B5EF4-FFF2-40B4-BE49-F238E27FC236}">
                <a16:creationId xmlns:a16="http://schemas.microsoft.com/office/drawing/2014/main" id="{4297F6A0-7670-43EF-A672-E754D2A8132D}"/>
              </a:ext>
            </a:extLst>
          </p:cNvPr>
          <p:cNvSpPr txBox="1"/>
          <p:nvPr/>
        </p:nvSpPr>
        <p:spPr>
          <a:xfrm>
            <a:off x="5808399" y="2785114"/>
            <a:ext cx="104923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Butler"/>
                <a:ea typeface="思源黑体 CN Regular"/>
                <a:cs typeface="+mn-cs"/>
              </a:rPr>
              <a:t>关键词</a:t>
            </a:r>
          </a:p>
        </p:txBody>
      </p:sp>
      <p:sp>
        <p:nvSpPr>
          <p:cNvPr id="52" name="文本框 51">
            <a:extLst>
              <a:ext uri="{FF2B5EF4-FFF2-40B4-BE49-F238E27FC236}">
                <a16:creationId xmlns:a16="http://schemas.microsoft.com/office/drawing/2014/main" id="{FAC65730-A29F-4B4C-A0BC-701FEC9A526E}"/>
              </a:ext>
            </a:extLst>
          </p:cNvPr>
          <p:cNvSpPr txBox="1"/>
          <p:nvPr/>
        </p:nvSpPr>
        <p:spPr>
          <a:xfrm>
            <a:off x="1936232" y="3267124"/>
            <a:ext cx="40705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Butler"/>
                <a:ea typeface="思源黑体 CN Regular"/>
                <a:cs typeface="+mn-cs"/>
              </a:rPr>
              <a:t>在此添加关键项目名称</a:t>
            </a:r>
          </a:p>
        </p:txBody>
      </p:sp>
      <p:sp>
        <p:nvSpPr>
          <p:cNvPr id="53" name="文本框 52">
            <a:extLst>
              <a:ext uri="{FF2B5EF4-FFF2-40B4-BE49-F238E27FC236}">
                <a16:creationId xmlns:a16="http://schemas.microsoft.com/office/drawing/2014/main" id="{35A0771F-112B-47CD-B366-6A8D5583563F}"/>
              </a:ext>
            </a:extLst>
          </p:cNvPr>
          <p:cNvSpPr txBox="1"/>
          <p:nvPr/>
        </p:nvSpPr>
        <p:spPr>
          <a:xfrm>
            <a:off x="6169740" y="3267124"/>
            <a:ext cx="40705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Butler"/>
                <a:ea typeface="思源黑体 CN Regular"/>
                <a:cs typeface="+mn-cs"/>
              </a:rPr>
              <a:t>在此添加关键项目名称</a:t>
            </a:r>
          </a:p>
        </p:txBody>
      </p:sp>
      <p:sp>
        <p:nvSpPr>
          <p:cNvPr id="36" name="任意多边形: 形状 35">
            <a:extLst>
              <a:ext uri="{FF2B5EF4-FFF2-40B4-BE49-F238E27FC236}">
                <a16:creationId xmlns:a16="http://schemas.microsoft.com/office/drawing/2014/main" id="{03667F0C-942F-4A6D-B170-555FE38488A5}"/>
              </a:ext>
            </a:extLst>
          </p:cNvPr>
          <p:cNvSpPr/>
          <p:nvPr/>
        </p:nvSpPr>
        <p:spPr>
          <a:xfrm flipV="1">
            <a:off x="6413803" y="3849329"/>
            <a:ext cx="3613356" cy="1806677"/>
          </a:xfrm>
          <a:custGeom>
            <a:avLst/>
            <a:gdLst>
              <a:gd name="connsiteX0" fmla="*/ 1593669 w 3187338"/>
              <a:gd name="connsiteY0" fmla="*/ 0 h 1593668"/>
              <a:gd name="connsiteX1" fmla="*/ 3154961 w 3187338"/>
              <a:gd name="connsiteY1" fmla="*/ 1272489 h 1593668"/>
              <a:gd name="connsiteX2" fmla="*/ 3187338 w 3187338"/>
              <a:gd name="connsiteY2" fmla="*/ 1593668 h 1593668"/>
              <a:gd name="connsiteX3" fmla="*/ 0 w 3187338"/>
              <a:gd name="connsiteY3" fmla="*/ 1593668 h 1593668"/>
              <a:gd name="connsiteX4" fmla="*/ 32378 w 3187338"/>
              <a:gd name="connsiteY4" fmla="*/ 1272489 h 1593668"/>
              <a:gd name="connsiteX5" fmla="*/ 1593669 w 3187338"/>
              <a:gd name="connsiteY5" fmla="*/ 0 h 159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7338" h="1593668">
                <a:moveTo>
                  <a:pt x="1593669" y="0"/>
                </a:moveTo>
                <a:cubicBezTo>
                  <a:pt x="2363808" y="0"/>
                  <a:pt x="3006357" y="546281"/>
                  <a:pt x="3154961" y="1272489"/>
                </a:cubicBezTo>
                <a:lnTo>
                  <a:pt x="3187338" y="1593668"/>
                </a:lnTo>
                <a:lnTo>
                  <a:pt x="0" y="1593668"/>
                </a:lnTo>
                <a:lnTo>
                  <a:pt x="32378" y="1272489"/>
                </a:lnTo>
                <a:cubicBezTo>
                  <a:pt x="180982" y="546281"/>
                  <a:pt x="823530" y="0"/>
                  <a:pt x="1593669" y="0"/>
                </a:cubicBezTo>
                <a:close/>
              </a:path>
            </a:pathLst>
          </a:cu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37" name="任意多边形: 形状 36">
            <a:extLst>
              <a:ext uri="{FF2B5EF4-FFF2-40B4-BE49-F238E27FC236}">
                <a16:creationId xmlns:a16="http://schemas.microsoft.com/office/drawing/2014/main" id="{01597BE9-36FA-4FCF-8689-78663E126EB4}"/>
              </a:ext>
            </a:extLst>
          </p:cNvPr>
          <p:cNvSpPr/>
          <p:nvPr/>
        </p:nvSpPr>
        <p:spPr>
          <a:xfrm flipV="1">
            <a:off x="5101197" y="3849329"/>
            <a:ext cx="2436995" cy="1218497"/>
          </a:xfrm>
          <a:custGeom>
            <a:avLst/>
            <a:gdLst>
              <a:gd name="connsiteX0" fmla="*/ 1593669 w 3187338"/>
              <a:gd name="connsiteY0" fmla="*/ 0 h 1593668"/>
              <a:gd name="connsiteX1" fmla="*/ 3154961 w 3187338"/>
              <a:gd name="connsiteY1" fmla="*/ 1272489 h 1593668"/>
              <a:gd name="connsiteX2" fmla="*/ 3187338 w 3187338"/>
              <a:gd name="connsiteY2" fmla="*/ 1593668 h 1593668"/>
              <a:gd name="connsiteX3" fmla="*/ 0 w 3187338"/>
              <a:gd name="connsiteY3" fmla="*/ 1593668 h 1593668"/>
              <a:gd name="connsiteX4" fmla="*/ 32378 w 3187338"/>
              <a:gd name="connsiteY4" fmla="*/ 1272489 h 1593668"/>
              <a:gd name="connsiteX5" fmla="*/ 1593669 w 3187338"/>
              <a:gd name="connsiteY5" fmla="*/ 0 h 159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7338" h="1593668">
                <a:moveTo>
                  <a:pt x="1593669" y="0"/>
                </a:moveTo>
                <a:cubicBezTo>
                  <a:pt x="2363808" y="0"/>
                  <a:pt x="3006357" y="546281"/>
                  <a:pt x="3154961" y="1272489"/>
                </a:cubicBezTo>
                <a:lnTo>
                  <a:pt x="3187338" y="1593668"/>
                </a:lnTo>
                <a:lnTo>
                  <a:pt x="0" y="1593668"/>
                </a:lnTo>
                <a:lnTo>
                  <a:pt x="32378" y="1272489"/>
                </a:lnTo>
                <a:cubicBezTo>
                  <a:pt x="180982" y="546281"/>
                  <a:pt x="823530" y="0"/>
                  <a:pt x="1593669" y="0"/>
                </a:cubicBezTo>
                <a:close/>
              </a:path>
            </a:pathLst>
          </a:custGeom>
          <a:solidFill>
            <a:srgbClr val="009AD1">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39" name="任意多边形: 形状 38">
            <a:extLst>
              <a:ext uri="{FF2B5EF4-FFF2-40B4-BE49-F238E27FC236}">
                <a16:creationId xmlns:a16="http://schemas.microsoft.com/office/drawing/2014/main" id="{BBEAAB80-4637-470E-869D-F1A7E501538A}"/>
              </a:ext>
            </a:extLst>
          </p:cNvPr>
          <p:cNvSpPr/>
          <p:nvPr/>
        </p:nvSpPr>
        <p:spPr>
          <a:xfrm flipV="1">
            <a:off x="9588232" y="3849329"/>
            <a:ext cx="1588600" cy="794300"/>
          </a:xfrm>
          <a:custGeom>
            <a:avLst/>
            <a:gdLst>
              <a:gd name="connsiteX0" fmla="*/ 1593669 w 3187338"/>
              <a:gd name="connsiteY0" fmla="*/ 0 h 1593668"/>
              <a:gd name="connsiteX1" fmla="*/ 3154961 w 3187338"/>
              <a:gd name="connsiteY1" fmla="*/ 1272489 h 1593668"/>
              <a:gd name="connsiteX2" fmla="*/ 3187338 w 3187338"/>
              <a:gd name="connsiteY2" fmla="*/ 1593668 h 1593668"/>
              <a:gd name="connsiteX3" fmla="*/ 0 w 3187338"/>
              <a:gd name="connsiteY3" fmla="*/ 1593668 h 1593668"/>
              <a:gd name="connsiteX4" fmla="*/ 32378 w 3187338"/>
              <a:gd name="connsiteY4" fmla="*/ 1272489 h 1593668"/>
              <a:gd name="connsiteX5" fmla="*/ 1593669 w 3187338"/>
              <a:gd name="connsiteY5" fmla="*/ 0 h 159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7338" h="1593668">
                <a:moveTo>
                  <a:pt x="1593669" y="0"/>
                </a:moveTo>
                <a:cubicBezTo>
                  <a:pt x="2363808" y="0"/>
                  <a:pt x="3006357" y="546281"/>
                  <a:pt x="3154961" y="1272489"/>
                </a:cubicBezTo>
                <a:lnTo>
                  <a:pt x="3187338" y="1593668"/>
                </a:lnTo>
                <a:lnTo>
                  <a:pt x="0" y="1593668"/>
                </a:lnTo>
                <a:lnTo>
                  <a:pt x="32378" y="1272489"/>
                </a:lnTo>
                <a:cubicBezTo>
                  <a:pt x="180982" y="546281"/>
                  <a:pt x="823530" y="0"/>
                  <a:pt x="1593669" y="0"/>
                </a:cubicBezTo>
                <a:close/>
              </a:path>
            </a:pathLst>
          </a:custGeom>
          <a:solidFill>
            <a:srgbClr val="14D3C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nvGrpSpPr>
          <p:cNvPr id="49" name="组合 48">
            <a:extLst>
              <a:ext uri="{FF2B5EF4-FFF2-40B4-BE49-F238E27FC236}">
                <a16:creationId xmlns:a16="http://schemas.microsoft.com/office/drawing/2014/main" id="{BD512CBC-336E-4D10-92DA-282DAB3118D7}"/>
              </a:ext>
            </a:extLst>
          </p:cNvPr>
          <p:cNvGrpSpPr/>
          <p:nvPr/>
        </p:nvGrpSpPr>
        <p:grpSpPr>
          <a:xfrm flipV="1">
            <a:off x="7352079" y="4520808"/>
            <a:ext cx="1109652" cy="925032"/>
            <a:chOff x="6826414" y="4520808"/>
            <a:chExt cx="1109652" cy="925032"/>
          </a:xfrm>
        </p:grpSpPr>
        <p:sp>
          <p:nvSpPr>
            <p:cNvPr id="40" name="文本框 39">
              <a:extLst>
                <a:ext uri="{FF2B5EF4-FFF2-40B4-BE49-F238E27FC236}">
                  <a16:creationId xmlns:a16="http://schemas.microsoft.com/office/drawing/2014/main" id="{5AE962A5-3FAD-44C1-8ED4-A1EBCD7EC9A6}"/>
                </a:ext>
              </a:extLst>
            </p:cNvPr>
            <p:cNvSpPr txBox="1"/>
            <p:nvPr/>
          </p:nvSpPr>
          <p:spPr>
            <a:xfrm flipV="1">
              <a:off x="6903679" y="4922620"/>
              <a:ext cx="103238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prstClr val="white"/>
                  </a:solidFill>
                  <a:effectLst/>
                  <a:uLnTx/>
                  <a:uFillTx/>
                  <a:latin typeface="Butler"/>
                  <a:ea typeface="思源黑体 CN Regular"/>
                  <a:cs typeface="+mn-cs"/>
                </a:rPr>
                <a:t>86%</a:t>
              </a:r>
              <a:endParaRPr kumimoji="0" lang="zh-CN" altLang="en-US" sz="2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44" name="文本框 43">
              <a:extLst>
                <a:ext uri="{FF2B5EF4-FFF2-40B4-BE49-F238E27FC236}">
                  <a16:creationId xmlns:a16="http://schemas.microsoft.com/office/drawing/2014/main" id="{89922FF4-D3A0-45C5-B1C5-C178F6E14686}"/>
                </a:ext>
              </a:extLst>
            </p:cNvPr>
            <p:cNvSpPr txBox="1"/>
            <p:nvPr/>
          </p:nvSpPr>
          <p:spPr>
            <a:xfrm flipV="1">
              <a:off x="6826414" y="4520808"/>
              <a:ext cx="10492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rPr>
                <a:t>关键词</a:t>
              </a:r>
            </a:p>
          </p:txBody>
        </p:sp>
      </p:grpSp>
      <p:grpSp>
        <p:nvGrpSpPr>
          <p:cNvPr id="48" name="组合 47">
            <a:extLst>
              <a:ext uri="{FF2B5EF4-FFF2-40B4-BE49-F238E27FC236}">
                <a16:creationId xmlns:a16="http://schemas.microsoft.com/office/drawing/2014/main" id="{A026C01B-BC09-443F-BB78-31C2079040F6}"/>
              </a:ext>
            </a:extLst>
          </p:cNvPr>
          <p:cNvGrpSpPr/>
          <p:nvPr/>
        </p:nvGrpSpPr>
        <p:grpSpPr>
          <a:xfrm flipV="1">
            <a:off x="5800530" y="4026224"/>
            <a:ext cx="1049234" cy="743621"/>
            <a:chOff x="5333857" y="4026224"/>
            <a:chExt cx="1049234" cy="743621"/>
          </a:xfrm>
        </p:grpSpPr>
        <p:sp>
          <p:nvSpPr>
            <p:cNvPr id="41" name="文本框 40">
              <a:extLst>
                <a:ext uri="{FF2B5EF4-FFF2-40B4-BE49-F238E27FC236}">
                  <a16:creationId xmlns:a16="http://schemas.microsoft.com/office/drawing/2014/main" id="{92214601-B374-4145-87EE-93A21F6AAC86}"/>
                </a:ext>
              </a:extLst>
            </p:cNvPr>
            <p:cNvSpPr txBox="1"/>
            <p:nvPr/>
          </p:nvSpPr>
          <p:spPr>
            <a:xfrm flipV="1">
              <a:off x="5342281" y="4369735"/>
              <a:ext cx="103238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white"/>
                  </a:solidFill>
                  <a:effectLst/>
                  <a:uLnTx/>
                  <a:uFillTx/>
                  <a:latin typeface="Butler"/>
                  <a:ea typeface="思源黑体 CN Regular"/>
                  <a:cs typeface="+mn-cs"/>
                </a:rPr>
                <a:t>74%</a:t>
              </a:r>
              <a:endParaRPr kumimoji="0" lang="zh-CN" altLang="en-US" sz="20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45" name="文本框 44">
              <a:extLst>
                <a:ext uri="{FF2B5EF4-FFF2-40B4-BE49-F238E27FC236}">
                  <a16:creationId xmlns:a16="http://schemas.microsoft.com/office/drawing/2014/main" id="{765F0370-2EF9-4E2D-A457-DA2649052798}"/>
                </a:ext>
              </a:extLst>
            </p:cNvPr>
            <p:cNvSpPr txBox="1"/>
            <p:nvPr/>
          </p:nvSpPr>
          <p:spPr>
            <a:xfrm flipV="1">
              <a:off x="5333857" y="4026224"/>
              <a:ext cx="10492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rPr>
                <a:t>关键词</a:t>
              </a:r>
            </a:p>
          </p:txBody>
        </p:sp>
      </p:grpSp>
      <p:grpSp>
        <p:nvGrpSpPr>
          <p:cNvPr id="51" name="组合 50">
            <a:extLst>
              <a:ext uri="{FF2B5EF4-FFF2-40B4-BE49-F238E27FC236}">
                <a16:creationId xmlns:a16="http://schemas.microsoft.com/office/drawing/2014/main" id="{378E6B62-8522-49B6-A796-D95E61C18B75}"/>
              </a:ext>
            </a:extLst>
          </p:cNvPr>
          <p:cNvGrpSpPr/>
          <p:nvPr/>
        </p:nvGrpSpPr>
        <p:grpSpPr>
          <a:xfrm flipV="1">
            <a:off x="9894427" y="3918687"/>
            <a:ext cx="1056271" cy="635714"/>
            <a:chOff x="9368762" y="3918687"/>
            <a:chExt cx="1056271" cy="635714"/>
          </a:xfrm>
        </p:grpSpPr>
        <p:sp>
          <p:nvSpPr>
            <p:cNvPr id="43" name="文本框 42">
              <a:extLst>
                <a:ext uri="{FF2B5EF4-FFF2-40B4-BE49-F238E27FC236}">
                  <a16:creationId xmlns:a16="http://schemas.microsoft.com/office/drawing/2014/main" id="{FB4F4C16-4322-4E39-A633-D756A2DD5981}"/>
                </a:ext>
              </a:extLst>
            </p:cNvPr>
            <p:cNvSpPr txBox="1"/>
            <p:nvPr/>
          </p:nvSpPr>
          <p:spPr>
            <a:xfrm flipV="1">
              <a:off x="9392646" y="4246624"/>
              <a:ext cx="1032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Butler"/>
                  <a:ea typeface="思源黑体 CN Regular"/>
                  <a:cs typeface="+mn-cs"/>
                </a:rPr>
                <a:t>41%</a:t>
              </a:r>
              <a:endPar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47" name="文本框 46">
              <a:extLst>
                <a:ext uri="{FF2B5EF4-FFF2-40B4-BE49-F238E27FC236}">
                  <a16:creationId xmlns:a16="http://schemas.microsoft.com/office/drawing/2014/main" id="{E660512A-7917-41D2-AA21-4B8575B90EAF}"/>
                </a:ext>
              </a:extLst>
            </p:cNvPr>
            <p:cNvSpPr txBox="1"/>
            <p:nvPr/>
          </p:nvSpPr>
          <p:spPr>
            <a:xfrm flipV="1">
              <a:off x="9368762" y="3918687"/>
              <a:ext cx="104923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Butler"/>
                  <a:ea typeface="思源黑体 CN Regular"/>
                  <a:cs typeface="+mn-cs"/>
                </a:rPr>
                <a:t>关键词</a:t>
              </a:r>
            </a:p>
          </p:txBody>
        </p:sp>
      </p:grpSp>
      <p:sp>
        <p:nvSpPr>
          <p:cNvPr id="56" name="任意多边形: 形状 55">
            <a:extLst>
              <a:ext uri="{FF2B5EF4-FFF2-40B4-BE49-F238E27FC236}">
                <a16:creationId xmlns:a16="http://schemas.microsoft.com/office/drawing/2014/main" id="{A67E9916-C95F-48B2-A215-6D59158F63FE}"/>
              </a:ext>
            </a:extLst>
          </p:cNvPr>
          <p:cNvSpPr/>
          <p:nvPr/>
        </p:nvSpPr>
        <p:spPr>
          <a:xfrm flipV="1">
            <a:off x="7957479" y="3843018"/>
            <a:ext cx="2081622" cy="1040811"/>
          </a:xfrm>
          <a:custGeom>
            <a:avLst/>
            <a:gdLst>
              <a:gd name="connsiteX0" fmla="*/ 1593669 w 3187338"/>
              <a:gd name="connsiteY0" fmla="*/ 0 h 1593668"/>
              <a:gd name="connsiteX1" fmla="*/ 3154961 w 3187338"/>
              <a:gd name="connsiteY1" fmla="*/ 1272489 h 1593668"/>
              <a:gd name="connsiteX2" fmla="*/ 3187338 w 3187338"/>
              <a:gd name="connsiteY2" fmla="*/ 1593668 h 1593668"/>
              <a:gd name="connsiteX3" fmla="*/ 0 w 3187338"/>
              <a:gd name="connsiteY3" fmla="*/ 1593668 h 1593668"/>
              <a:gd name="connsiteX4" fmla="*/ 32378 w 3187338"/>
              <a:gd name="connsiteY4" fmla="*/ 1272489 h 1593668"/>
              <a:gd name="connsiteX5" fmla="*/ 1593669 w 3187338"/>
              <a:gd name="connsiteY5" fmla="*/ 0 h 159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7338" h="1593668">
                <a:moveTo>
                  <a:pt x="1593669" y="0"/>
                </a:moveTo>
                <a:cubicBezTo>
                  <a:pt x="2363808" y="0"/>
                  <a:pt x="3006357" y="546281"/>
                  <a:pt x="3154961" y="1272489"/>
                </a:cubicBezTo>
                <a:lnTo>
                  <a:pt x="3187338" y="1593668"/>
                </a:lnTo>
                <a:lnTo>
                  <a:pt x="0" y="1593668"/>
                </a:lnTo>
                <a:lnTo>
                  <a:pt x="32378" y="1272489"/>
                </a:lnTo>
                <a:cubicBezTo>
                  <a:pt x="180982" y="546281"/>
                  <a:pt x="823530" y="0"/>
                  <a:pt x="1593669" y="0"/>
                </a:cubicBezTo>
                <a:close/>
              </a:path>
            </a:pathLst>
          </a:custGeom>
          <a:solidFill>
            <a:srgbClr val="009AD1">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nvGrpSpPr>
          <p:cNvPr id="50" name="组合 49">
            <a:extLst>
              <a:ext uri="{FF2B5EF4-FFF2-40B4-BE49-F238E27FC236}">
                <a16:creationId xmlns:a16="http://schemas.microsoft.com/office/drawing/2014/main" id="{FFA551B9-CE46-4362-AFEC-1B4C07463724}"/>
              </a:ext>
            </a:extLst>
          </p:cNvPr>
          <p:cNvGrpSpPr/>
          <p:nvPr/>
        </p:nvGrpSpPr>
        <p:grpSpPr>
          <a:xfrm flipV="1">
            <a:off x="8417845" y="3981980"/>
            <a:ext cx="1049234" cy="743621"/>
            <a:chOff x="7892180" y="4026224"/>
            <a:chExt cx="1049234" cy="743621"/>
          </a:xfrm>
        </p:grpSpPr>
        <p:sp>
          <p:nvSpPr>
            <p:cNvPr id="42" name="文本框 41">
              <a:extLst>
                <a:ext uri="{FF2B5EF4-FFF2-40B4-BE49-F238E27FC236}">
                  <a16:creationId xmlns:a16="http://schemas.microsoft.com/office/drawing/2014/main" id="{941CDCBF-F367-4521-909B-A3707C41A977}"/>
                </a:ext>
              </a:extLst>
            </p:cNvPr>
            <p:cNvSpPr txBox="1"/>
            <p:nvPr/>
          </p:nvSpPr>
          <p:spPr>
            <a:xfrm flipV="1">
              <a:off x="7900604" y="4400513"/>
              <a:ext cx="10323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utler"/>
                  <a:ea typeface="思源黑体 CN Regular"/>
                  <a:cs typeface="+mn-cs"/>
                </a:rPr>
                <a:t>55%</a:t>
              </a: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46" name="文本框 45">
              <a:extLst>
                <a:ext uri="{FF2B5EF4-FFF2-40B4-BE49-F238E27FC236}">
                  <a16:creationId xmlns:a16="http://schemas.microsoft.com/office/drawing/2014/main" id="{6DCE1B91-241E-4EAC-8DB2-39323B4E5FB4}"/>
                </a:ext>
              </a:extLst>
            </p:cNvPr>
            <p:cNvSpPr txBox="1"/>
            <p:nvPr/>
          </p:nvSpPr>
          <p:spPr>
            <a:xfrm flipV="1">
              <a:off x="7892180" y="4026224"/>
              <a:ext cx="10492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rPr>
                <a:t>关键词</a:t>
              </a:r>
            </a:p>
          </p:txBody>
        </p:sp>
      </p:grpSp>
      <p:grpSp>
        <p:nvGrpSpPr>
          <p:cNvPr id="35" name="组合 34">
            <a:extLst>
              <a:ext uri="{FF2B5EF4-FFF2-40B4-BE49-F238E27FC236}">
                <a16:creationId xmlns:a16="http://schemas.microsoft.com/office/drawing/2014/main" id="{DEBA96EA-A12B-4D09-9856-8F9B3D0EDB0D}"/>
              </a:ext>
            </a:extLst>
          </p:cNvPr>
          <p:cNvGrpSpPr/>
          <p:nvPr/>
        </p:nvGrpSpPr>
        <p:grpSpPr>
          <a:xfrm>
            <a:off x="300315" y="306636"/>
            <a:ext cx="2280624" cy="462776"/>
            <a:chOff x="300315" y="306636"/>
            <a:chExt cx="2280624" cy="462776"/>
          </a:xfrm>
        </p:grpSpPr>
        <p:sp>
          <p:nvSpPr>
            <p:cNvPr id="38" name="矩形 37">
              <a:extLst>
                <a:ext uri="{FF2B5EF4-FFF2-40B4-BE49-F238E27FC236}">
                  <a16:creationId xmlns:a16="http://schemas.microsoft.com/office/drawing/2014/main" id="{10CF9348-CD0E-49EF-9AEB-B46D04523071}"/>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02</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54" name="文本框 53">
              <a:extLst>
                <a:ext uri="{FF2B5EF4-FFF2-40B4-BE49-F238E27FC236}">
                  <a16:creationId xmlns:a16="http://schemas.microsoft.com/office/drawing/2014/main" id="{0A1944B7-899C-4C68-AE49-B2E703DE5803}"/>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工作完成情况</a:t>
              </a:r>
            </a:p>
          </p:txBody>
        </p:sp>
      </p:grpSp>
    </p:spTree>
    <p:extLst>
      <p:ext uri="{BB962C8B-B14F-4D97-AF65-F5344CB8AC3E}">
        <p14:creationId xmlns:p14="http://schemas.microsoft.com/office/powerpoint/2010/main" val="2461618690"/>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down)">
                                      <p:cBhvr>
                                        <p:cTn id="14" dur="500"/>
                                        <p:tgtEl>
                                          <p:spTgt spid="29"/>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par>
                          <p:cTn id="39" fill="hold">
                            <p:stCondLst>
                              <p:cond delay="4000"/>
                            </p:stCondLst>
                            <p:childTnLst>
                              <p:par>
                                <p:cTn id="40" presetID="22" presetClass="entr" presetSubtype="4"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par>
                          <p:cTn id="43" fill="hold">
                            <p:stCondLst>
                              <p:cond delay="4500"/>
                            </p:stCondLst>
                            <p:childTnLst>
                              <p:par>
                                <p:cTn id="44" presetID="22" presetClass="entr" presetSubtype="4"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par>
                          <p:cTn id="47" fill="hold">
                            <p:stCondLst>
                              <p:cond delay="5000"/>
                            </p:stCondLst>
                            <p:childTnLst>
                              <p:par>
                                <p:cTn id="48" presetID="22" presetClass="entr" presetSubtype="4"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down)">
                                      <p:cBhvr>
                                        <p:cTn id="50" dur="500"/>
                                        <p:tgtEl>
                                          <p:spTgt spid="33"/>
                                        </p:tgtEl>
                                      </p:cBhvr>
                                    </p:animEffect>
                                  </p:childTnLst>
                                </p:cTn>
                              </p:par>
                            </p:childTnLst>
                          </p:cTn>
                        </p:par>
                        <p:par>
                          <p:cTn id="51" fill="hold">
                            <p:stCondLst>
                              <p:cond delay="5500"/>
                            </p:stCondLst>
                            <p:childTnLst>
                              <p:par>
                                <p:cTn id="52" presetID="22" presetClass="entr" presetSubtype="4"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down)">
                                      <p:cBhvr>
                                        <p:cTn id="54" dur="500"/>
                                        <p:tgtEl>
                                          <p:spTgt spid="28"/>
                                        </p:tgtEl>
                                      </p:cBhvr>
                                    </p:animEffect>
                                  </p:childTnLst>
                                </p:cTn>
                              </p:par>
                            </p:childTnLst>
                          </p:cTn>
                        </p:par>
                        <p:par>
                          <p:cTn id="55" fill="hold">
                            <p:stCondLst>
                              <p:cond delay="6000"/>
                            </p:stCondLst>
                            <p:childTnLst>
                              <p:par>
                                <p:cTn id="56" presetID="1" presetClass="entr" presetSubtype="0"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childTnLst>
                          </p:cTn>
                        </p:par>
                        <p:par>
                          <p:cTn id="58" fill="hold">
                            <p:stCondLst>
                              <p:cond delay="6000"/>
                            </p:stCondLst>
                            <p:childTnLst>
                              <p:par>
                                <p:cTn id="59" presetID="22" presetClass="entr" presetSubtype="1"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up)">
                                      <p:cBhvr>
                                        <p:cTn id="61" dur="500"/>
                                        <p:tgtEl>
                                          <p:spTgt spid="36"/>
                                        </p:tgtEl>
                                      </p:cBhvr>
                                    </p:animEffect>
                                  </p:childTnLst>
                                </p:cTn>
                              </p:par>
                            </p:childTnLst>
                          </p:cTn>
                        </p:par>
                        <p:par>
                          <p:cTn id="62" fill="hold">
                            <p:stCondLst>
                              <p:cond delay="6500"/>
                            </p:stCondLst>
                            <p:childTnLst>
                              <p:par>
                                <p:cTn id="63" presetID="22" presetClass="entr" presetSubtype="1" fill="hold"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up)">
                                      <p:cBhvr>
                                        <p:cTn id="65" dur="500"/>
                                        <p:tgtEl>
                                          <p:spTgt spid="49"/>
                                        </p:tgtEl>
                                      </p:cBhvr>
                                    </p:animEffect>
                                  </p:childTnLst>
                                </p:cTn>
                              </p:par>
                            </p:childTnLst>
                          </p:cTn>
                        </p:par>
                        <p:par>
                          <p:cTn id="66" fill="hold">
                            <p:stCondLst>
                              <p:cond delay="7000"/>
                            </p:stCondLst>
                            <p:childTnLst>
                              <p:par>
                                <p:cTn id="67" presetID="22" presetClass="entr" presetSubtype="1" fill="hold" grpId="0"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7500"/>
                            </p:stCondLst>
                            <p:childTnLst>
                              <p:par>
                                <p:cTn id="71" presetID="22" presetClass="entr" presetSubtype="1" fill="hold"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up)">
                                      <p:cBhvr>
                                        <p:cTn id="73" dur="500"/>
                                        <p:tgtEl>
                                          <p:spTgt spid="48"/>
                                        </p:tgtEl>
                                      </p:cBhvr>
                                    </p:animEffect>
                                  </p:childTnLst>
                                </p:cTn>
                              </p:par>
                            </p:childTnLst>
                          </p:cTn>
                        </p:par>
                        <p:par>
                          <p:cTn id="74" fill="hold">
                            <p:stCondLst>
                              <p:cond delay="8000"/>
                            </p:stCondLst>
                            <p:childTnLst>
                              <p:par>
                                <p:cTn id="75" presetID="22" presetClass="entr" presetSubtype="1" fill="hold" grpId="0" nodeType="after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up)">
                                      <p:cBhvr>
                                        <p:cTn id="77" dur="500"/>
                                        <p:tgtEl>
                                          <p:spTgt spid="56"/>
                                        </p:tgtEl>
                                      </p:cBhvr>
                                    </p:animEffect>
                                  </p:childTnLst>
                                </p:cTn>
                              </p:par>
                            </p:childTnLst>
                          </p:cTn>
                        </p:par>
                        <p:par>
                          <p:cTn id="78" fill="hold">
                            <p:stCondLst>
                              <p:cond delay="8500"/>
                            </p:stCondLst>
                            <p:childTnLst>
                              <p:par>
                                <p:cTn id="79" presetID="22" presetClass="entr" presetSubtype="1" fill="hold" nodeType="after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wipe(up)">
                                      <p:cBhvr>
                                        <p:cTn id="81" dur="500"/>
                                        <p:tgtEl>
                                          <p:spTgt spid="50"/>
                                        </p:tgtEl>
                                      </p:cBhvr>
                                    </p:animEffect>
                                  </p:childTnLst>
                                </p:cTn>
                              </p:par>
                            </p:childTnLst>
                          </p:cTn>
                        </p:par>
                        <p:par>
                          <p:cTn id="82" fill="hold">
                            <p:stCondLst>
                              <p:cond delay="9000"/>
                            </p:stCondLst>
                            <p:childTnLst>
                              <p:par>
                                <p:cTn id="83" presetID="22" presetClass="entr" presetSubtype="1"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up)">
                                      <p:cBhvr>
                                        <p:cTn id="85" dur="500"/>
                                        <p:tgtEl>
                                          <p:spTgt spid="39"/>
                                        </p:tgtEl>
                                      </p:cBhvr>
                                    </p:animEffect>
                                  </p:childTnLst>
                                </p:cTn>
                              </p:par>
                            </p:childTnLst>
                          </p:cTn>
                        </p:par>
                        <p:par>
                          <p:cTn id="86" fill="hold">
                            <p:stCondLst>
                              <p:cond delay="9500"/>
                            </p:stCondLst>
                            <p:childTnLst>
                              <p:par>
                                <p:cTn id="87" presetID="22" presetClass="entr" presetSubtype="1" fill="hold" nodeType="after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wipe(up)">
                                      <p:cBhvr>
                                        <p:cTn id="8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P spid="26" grpId="0"/>
      <p:bldP spid="27" grpId="0"/>
      <p:bldP spid="28" grpId="0"/>
      <p:bldP spid="29" grpId="0"/>
      <p:bldP spid="30" grpId="0"/>
      <p:bldP spid="31" grpId="0"/>
      <p:bldP spid="33" grpId="0"/>
      <p:bldP spid="52" grpId="0"/>
      <p:bldP spid="53" grpId="0"/>
      <p:bldP spid="36" grpId="0" animBg="1"/>
      <p:bldP spid="37" grpId="0" animBg="1"/>
      <p:bldP spid="39"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C8F0B31-C351-42C1-AF9F-2D401C6788A8}"/>
              </a:ext>
            </a:extLst>
          </p:cNvPr>
          <p:cNvGrpSpPr/>
          <p:nvPr/>
        </p:nvGrpSpPr>
        <p:grpSpPr>
          <a:xfrm>
            <a:off x="623536" y="1176184"/>
            <a:ext cx="5472464" cy="4505632"/>
            <a:chOff x="3229897" y="1069257"/>
            <a:chExt cx="5732206" cy="4719485"/>
          </a:xfrm>
        </p:grpSpPr>
        <p:grpSp>
          <p:nvGrpSpPr>
            <p:cNvPr id="3" name="组合 2">
              <a:extLst>
                <a:ext uri="{FF2B5EF4-FFF2-40B4-BE49-F238E27FC236}">
                  <a16:creationId xmlns:a16="http://schemas.microsoft.com/office/drawing/2014/main" id="{42300AC2-EC13-4F63-A226-EAD9AF328B62}"/>
                </a:ext>
              </a:extLst>
            </p:cNvPr>
            <p:cNvGrpSpPr/>
            <p:nvPr/>
          </p:nvGrpSpPr>
          <p:grpSpPr>
            <a:xfrm>
              <a:off x="3229897" y="1069257"/>
              <a:ext cx="5732206" cy="4719485"/>
              <a:chOff x="698091" y="722670"/>
              <a:chExt cx="6646606" cy="5825613"/>
            </a:xfrm>
          </p:grpSpPr>
          <p:sp>
            <p:nvSpPr>
              <p:cNvPr id="9" name="任意多边形: 形状 8">
                <a:extLst>
                  <a:ext uri="{FF2B5EF4-FFF2-40B4-BE49-F238E27FC236}">
                    <a16:creationId xmlns:a16="http://schemas.microsoft.com/office/drawing/2014/main" id="{B0845DAC-C5AD-4725-A719-15947FA4D43F}"/>
                  </a:ext>
                </a:extLst>
              </p:cNvPr>
              <p:cNvSpPr/>
              <p:nvPr/>
            </p:nvSpPr>
            <p:spPr>
              <a:xfrm>
                <a:off x="698091" y="722670"/>
                <a:ext cx="6646606" cy="5825613"/>
              </a:xfrm>
              <a:custGeom>
                <a:avLst/>
                <a:gdLst>
                  <a:gd name="connsiteX0" fmla="*/ 394187 w 5820697"/>
                  <a:gd name="connsiteY0" fmla="*/ 5036574 h 5825613"/>
                  <a:gd name="connsiteX1" fmla="*/ 5426511 w 5820697"/>
                  <a:gd name="connsiteY1" fmla="*/ 5036574 h 5825613"/>
                  <a:gd name="connsiteX2" fmla="*/ 5820697 w 5820697"/>
                  <a:gd name="connsiteY2" fmla="*/ 5825613 h 5825613"/>
                  <a:gd name="connsiteX3" fmla="*/ 0 w 5820697"/>
                  <a:gd name="connsiteY3" fmla="*/ 5825613 h 5825613"/>
                  <a:gd name="connsiteX4" fmla="*/ 972573 w 5820697"/>
                  <a:gd name="connsiteY4" fmla="*/ 3878826 h 5825613"/>
                  <a:gd name="connsiteX5" fmla="*/ 4848126 w 5820697"/>
                  <a:gd name="connsiteY5" fmla="*/ 3878826 h 5825613"/>
                  <a:gd name="connsiteX6" fmla="*/ 5220208 w 5820697"/>
                  <a:gd name="connsiteY6" fmla="*/ 4623619 h 5825613"/>
                  <a:gd name="connsiteX7" fmla="*/ 600491 w 5820697"/>
                  <a:gd name="connsiteY7" fmla="*/ 4623619 h 5825613"/>
                  <a:gd name="connsiteX8" fmla="*/ 1550958 w 5820697"/>
                  <a:gd name="connsiteY8" fmla="*/ 2721078 h 5825613"/>
                  <a:gd name="connsiteX9" fmla="*/ 4269740 w 5820697"/>
                  <a:gd name="connsiteY9" fmla="*/ 2721078 h 5825613"/>
                  <a:gd name="connsiteX10" fmla="*/ 4641822 w 5820697"/>
                  <a:gd name="connsiteY10" fmla="*/ 3465871 h 5825613"/>
                  <a:gd name="connsiteX11" fmla="*/ 1178876 w 5820697"/>
                  <a:gd name="connsiteY11" fmla="*/ 3465871 h 5825613"/>
                  <a:gd name="connsiteX12" fmla="*/ 2129344 w 5820697"/>
                  <a:gd name="connsiteY12" fmla="*/ 1563330 h 5825613"/>
                  <a:gd name="connsiteX13" fmla="*/ 3691355 w 5820697"/>
                  <a:gd name="connsiteY13" fmla="*/ 1563330 h 5825613"/>
                  <a:gd name="connsiteX14" fmla="*/ 4063437 w 5820697"/>
                  <a:gd name="connsiteY14" fmla="*/ 2308123 h 5825613"/>
                  <a:gd name="connsiteX15" fmla="*/ 1757262 w 5820697"/>
                  <a:gd name="connsiteY15" fmla="*/ 2308123 h 5825613"/>
                  <a:gd name="connsiteX16" fmla="*/ 2910349 w 5820697"/>
                  <a:gd name="connsiteY16" fmla="*/ 0 h 5825613"/>
                  <a:gd name="connsiteX17" fmla="*/ 3485051 w 5820697"/>
                  <a:gd name="connsiteY17" fmla="*/ 1150375 h 5825613"/>
                  <a:gd name="connsiteX18" fmla="*/ 2335647 w 5820697"/>
                  <a:gd name="connsiteY18" fmla="*/ 1150375 h 582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20697" h="5825613">
                    <a:moveTo>
                      <a:pt x="394187" y="5036574"/>
                    </a:moveTo>
                    <a:lnTo>
                      <a:pt x="5426511" y="5036574"/>
                    </a:lnTo>
                    <a:lnTo>
                      <a:pt x="5820697" y="5825613"/>
                    </a:lnTo>
                    <a:lnTo>
                      <a:pt x="0" y="5825613"/>
                    </a:lnTo>
                    <a:close/>
                    <a:moveTo>
                      <a:pt x="972573" y="3878826"/>
                    </a:moveTo>
                    <a:lnTo>
                      <a:pt x="4848126" y="3878826"/>
                    </a:lnTo>
                    <a:lnTo>
                      <a:pt x="5220208" y="4623619"/>
                    </a:lnTo>
                    <a:lnTo>
                      <a:pt x="600491" y="4623619"/>
                    </a:lnTo>
                    <a:close/>
                    <a:moveTo>
                      <a:pt x="1550958" y="2721078"/>
                    </a:moveTo>
                    <a:lnTo>
                      <a:pt x="4269740" y="2721078"/>
                    </a:lnTo>
                    <a:lnTo>
                      <a:pt x="4641822" y="3465871"/>
                    </a:lnTo>
                    <a:lnTo>
                      <a:pt x="1178876" y="3465871"/>
                    </a:lnTo>
                    <a:close/>
                    <a:moveTo>
                      <a:pt x="2129344" y="1563330"/>
                    </a:moveTo>
                    <a:lnTo>
                      <a:pt x="3691355" y="1563330"/>
                    </a:lnTo>
                    <a:lnTo>
                      <a:pt x="4063437" y="2308123"/>
                    </a:lnTo>
                    <a:lnTo>
                      <a:pt x="1757262" y="2308123"/>
                    </a:lnTo>
                    <a:close/>
                    <a:moveTo>
                      <a:pt x="2910349" y="0"/>
                    </a:moveTo>
                    <a:lnTo>
                      <a:pt x="3485051" y="1150375"/>
                    </a:lnTo>
                    <a:lnTo>
                      <a:pt x="2335647" y="1150375"/>
                    </a:lnTo>
                    <a:close/>
                  </a:path>
                </a:pathLst>
              </a:cu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10" name="平行四边形 9">
                <a:extLst>
                  <a:ext uri="{FF2B5EF4-FFF2-40B4-BE49-F238E27FC236}">
                    <a16:creationId xmlns:a16="http://schemas.microsoft.com/office/drawing/2014/main" id="{D24A31DB-54CA-4837-A213-4D1FB5D1DE08}"/>
                  </a:ext>
                </a:extLst>
              </p:cNvPr>
              <p:cNvSpPr/>
              <p:nvPr/>
            </p:nvSpPr>
            <p:spPr>
              <a:xfrm>
                <a:off x="1784555" y="4173794"/>
                <a:ext cx="4173793" cy="427702"/>
              </a:xfrm>
              <a:prstGeom prst="parallelogram">
                <a:avLst>
                  <a:gd name="adj" fmla="val 235217"/>
                </a:avLst>
              </a:prstGeom>
              <a:solidFill>
                <a:srgbClr val="03CBE7">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11" name="平行四边形 10">
                <a:extLst>
                  <a:ext uri="{FF2B5EF4-FFF2-40B4-BE49-F238E27FC236}">
                    <a16:creationId xmlns:a16="http://schemas.microsoft.com/office/drawing/2014/main" id="{CB916222-42B5-4D60-BCAB-79886B0B91AC}"/>
                  </a:ext>
                </a:extLst>
              </p:cNvPr>
              <p:cNvSpPr/>
              <p:nvPr/>
            </p:nvSpPr>
            <p:spPr>
              <a:xfrm>
                <a:off x="2448232" y="3019503"/>
                <a:ext cx="2934929" cy="427702"/>
              </a:xfrm>
              <a:prstGeom prst="parallelogram">
                <a:avLst>
                  <a:gd name="adj" fmla="val 235217"/>
                </a:avLst>
              </a:prstGeom>
              <a:solidFill>
                <a:srgbClr val="03CBE7">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12" name="平行四边形 11">
                <a:extLst>
                  <a:ext uri="{FF2B5EF4-FFF2-40B4-BE49-F238E27FC236}">
                    <a16:creationId xmlns:a16="http://schemas.microsoft.com/office/drawing/2014/main" id="{65687139-3272-40AD-AAB9-25AB882EE204}"/>
                  </a:ext>
                </a:extLst>
              </p:cNvPr>
              <p:cNvSpPr/>
              <p:nvPr/>
            </p:nvSpPr>
            <p:spPr>
              <a:xfrm>
                <a:off x="3097161" y="1850923"/>
                <a:ext cx="1607574" cy="427702"/>
              </a:xfrm>
              <a:prstGeom prst="parallelogram">
                <a:avLst>
                  <a:gd name="adj" fmla="val 235217"/>
                </a:avLst>
              </a:prstGeom>
              <a:solidFill>
                <a:srgbClr val="03CBE7">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13" name="平行四边形 12">
                <a:extLst>
                  <a:ext uri="{FF2B5EF4-FFF2-40B4-BE49-F238E27FC236}">
                    <a16:creationId xmlns:a16="http://schemas.microsoft.com/office/drawing/2014/main" id="{D37E0E71-30FB-4185-AD43-E4E7ABF1F527}"/>
                  </a:ext>
                </a:extLst>
              </p:cNvPr>
              <p:cNvSpPr/>
              <p:nvPr/>
            </p:nvSpPr>
            <p:spPr>
              <a:xfrm>
                <a:off x="1108482" y="5342833"/>
                <a:ext cx="5530645" cy="427702"/>
              </a:xfrm>
              <a:prstGeom prst="parallelogram">
                <a:avLst>
                  <a:gd name="adj" fmla="val 235217"/>
                </a:avLst>
              </a:prstGeom>
              <a:solidFill>
                <a:srgbClr val="03CBE7">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sp>
          <p:nvSpPr>
            <p:cNvPr id="4" name="文本框 3">
              <a:extLst>
                <a:ext uri="{FF2B5EF4-FFF2-40B4-BE49-F238E27FC236}">
                  <a16:creationId xmlns:a16="http://schemas.microsoft.com/office/drawing/2014/main" id="{B397AECC-B3DF-4BEB-9F19-344FB1F13742}"/>
                </a:ext>
              </a:extLst>
            </p:cNvPr>
            <p:cNvSpPr txBox="1"/>
            <p:nvPr/>
          </p:nvSpPr>
          <p:spPr>
            <a:xfrm>
              <a:off x="5447071" y="5309421"/>
              <a:ext cx="1297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Noto Sans S Chinese Bold"/>
                  <a:ea typeface="Noto Sans S Chinese Bold"/>
                  <a:cs typeface="+mn-cs"/>
                </a:rPr>
                <a:t>关键词</a:t>
              </a:r>
            </a:p>
          </p:txBody>
        </p:sp>
        <p:sp>
          <p:nvSpPr>
            <p:cNvPr id="5" name="文本框 4">
              <a:extLst>
                <a:ext uri="{FF2B5EF4-FFF2-40B4-BE49-F238E27FC236}">
                  <a16:creationId xmlns:a16="http://schemas.microsoft.com/office/drawing/2014/main" id="{F4C7D955-9F87-46FD-9C22-334A7B3A542B}"/>
                </a:ext>
              </a:extLst>
            </p:cNvPr>
            <p:cNvSpPr txBox="1"/>
            <p:nvPr/>
          </p:nvSpPr>
          <p:spPr>
            <a:xfrm>
              <a:off x="5447071" y="4341971"/>
              <a:ext cx="1297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Noto Sans S Chinese Bold"/>
                  <a:ea typeface="Noto Sans S Chinese Bold"/>
                  <a:cs typeface="+mn-cs"/>
                </a:rPr>
                <a:t>关键词</a:t>
              </a:r>
            </a:p>
          </p:txBody>
        </p:sp>
        <p:sp>
          <p:nvSpPr>
            <p:cNvPr id="6" name="文本框 5">
              <a:extLst>
                <a:ext uri="{FF2B5EF4-FFF2-40B4-BE49-F238E27FC236}">
                  <a16:creationId xmlns:a16="http://schemas.microsoft.com/office/drawing/2014/main" id="{3A10553F-941E-4696-BF89-22B7C21E5E86}"/>
                </a:ext>
              </a:extLst>
            </p:cNvPr>
            <p:cNvSpPr txBox="1"/>
            <p:nvPr/>
          </p:nvSpPr>
          <p:spPr>
            <a:xfrm>
              <a:off x="5447071" y="3372061"/>
              <a:ext cx="1297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Noto Sans S Chinese Bold"/>
                  <a:ea typeface="Noto Sans S Chinese Bold"/>
                  <a:cs typeface="+mn-cs"/>
                </a:rPr>
                <a:t>关键词</a:t>
              </a:r>
            </a:p>
          </p:txBody>
        </p:sp>
        <p:sp>
          <p:nvSpPr>
            <p:cNvPr id="7" name="文本框 6">
              <a:extLst>
                <a:ext uri="{FF2B5EF4-FFF2-40B4-BE49-F238E27FC236}">
                  <a16:creationId xmlns:a16="http://schemas.microsoft.com/office/drawing/2014/main" id="{4C6E72A0-A7EE-468F-9196-1452FB252072}"/>
                </a:ext>
              </a:extLst>
            </p:cNvPr>
            <p:cNvSpPr txBox="1"/>
            <p:nvPr/>
          </p:nvSpPr>
          <p:spPr>
            <a:xfrm>
              <a:off x="5447071" y="2489614"/>
              <a:ext cx="1297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Noto Sans S Chinese Bold"/>
                  <a:ea typeface="Noto Sans S Chinese Bold"/>
                  <a:cs typeface="+mn-cs"/>
                </a:rPr>
                <a:t>关键词</a:t>
              </a:r>
            </a:p>
          </p:txBody>
        </p:sp>
        <p:sp>
          <p:nvSpPr>
            <p:cNvPr id="8" name="文本框 7">
              <a:extLst>
                <a:ext uri="{FF2B5EF4-FFF2-40B4-BE49-F238E27FC236}">
                  <a16:creationId xmlns:a16="http://schemas.microsoft.com/office/drawing/2014/main" id="{28B11E3C-844E-47D8-9148-2C8E84488C67}"/>
                </a:ext>
              </a:extLst>
            </p:cNvPr>
            <p:cNvSpPr txBox="1"/>
            <p:nvPr/>
          </p:nvSpPr>
          <p:spPr>
            <a:xfrm>
              <a:off x="5447071" y="1622914"/>
              <a:ext cx="1297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Noto Sans S Chinese Bold"/>
                  <a:ea typeface="Noto Sans S Chinese Bold"/>
                  <a:cs typeface="+mn-cs"/>
                </a:rPr>
                <a:t>关键词</a:t>
              </a:r>
            </a:p>
          </p:txBody>
        </p:sp>
      </p:grpSp>
      <p:grpSp>
        <p:nvGrpSpPr>
          <p:cNvPr id="14" name="组合 13">
            <a:extLst>
              <a:ext uri="{FF2B5EF4-FFF2-40B4-BE49-F238E27FC236}">
                <a16:creationId xmlns:a16="http://schemas.microsoft.com/office/drawing/2014/main" id="{D9C4FF82-3863-4292-93F3-1814A3C87684}"/>
              </a:ext>
            </a:extLst>
          </p:cNvPr>
          <p:cNvGrpSpPr/>
          <p:nvPr/>
        </p:nvGrpSpPr>
        <p:grpSpPr>
          <a:xfrm>
            <a:off x="3555104" y="1300291"/>
            <a:ext cx="7895633" cy="816789"/>
            <a:chOff x="3555104" y="1300291"/>
            <a:chExt cx="7895633" cy="816789"/>
          </a:xfrm>
        </p:grpSpPr>
        <p:grpSp>
          <p:nvGrpSpPr>
            <p:cNvPr id="15" name="组合 14">
              <a:extLst>
                <a:ext uri="{FF2B5EF4-FFF2-40B4-BE49-F238E27FC236}">
                  <a16:creationId xmlns:a16="http://schemas.microsoft.com/office/drawing/2014/main" id="{4B238CF1-1D5F-4CCA-8998-C99C36B33138}"/>
                </a:ext>
              </a:extLst>
            </p:cNvPr>
            <p:cNvGrpSpPr/>
            <p:nvPr/>
          </p:nvGrpSpPr>
          <p:grpSpPr>
            <a:xfrm>
              <a:off x="3555104" y="1410216"/>
              <a:ext cx="3325519" cy="706864"/>
              <a:chOff x="3864820" y="1142781"/>
              <a:chExt cx="3325519" cy="706864"/>
            </a:xfrm>
          </p:grpSpPr>
          <p:cxnSp>
            <p:nvCxnSpPr>
              <p:cNvPr id="17" name="直接连接符 16">
                <a:extLst>
                  <a:ext uri="{FF2B5EF4-FFF2-40B4-BE49-F238E27FC236}">
                    <a16:creationId xmlns:a16="http://schemas.microsoft.com/office/drawing/2014/main" id="{23C775B0-5ABA-498E-A482-30CA90B78CFC}"/>
                  </a:ext>
                </a:extLst>
              </p:cNvPr>
              <p:cNvCxnSpPr>
                <a:cxnSpLocks/>
              </p:cNvCxnSpPr>
              <p:nvPr/>
            </p:nvCxnSpPr>
            <p:spPr>
              <a:xfrm>
                <a:off x="3864820" y="1496213"/>
                <a:ext cx="3124184" cy="0"/>
              </a:xfrm>
              <a:prstGeom prst="line">
                <a:avLst/>
              </a:prstGeom>
              <a:ln>
                <a:solidFill>
                  <a:srgbClr val="03CBE7"/>
                </a:solidFill>
                <a:prstDash val="dash"/>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08A85D3A-8232-49FE-B7C6-8217EA58DA39}"/>
                  </a:ext>
                </a:extLst>
              </p:cNvPr>
              <p:cNvSpPr/>
              <p:nvPr/>
            </p:nvSpPr>
            <p:spPr>
              <a:xfrm>
                <a:off x="7051693" y="1142781"/>
                <a:ext cx="138646" cy="706864"/>
              </a:xfrm>
              <a:prstGeom prst="roundRect">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sp>
          <p:nvSpPr>
            <p:cNvPr id="16" name="文本框 15">
              <a:extLst>
                <a:ext uri="{FF2B5EF4-FFF2-40B4-BE49-F238E27FC236}">
                  <a16:creationId xmlns:a16="http://schemas.microsoft.com/office/drawing/2014/main" id="{43631DAB-7D10-4CC4-94B7-49B5692BF0D8}"/>
                </a:ext>
              </a:extLst>
            </p:cNvPr>
            <p:cNvSpPr txBox="1"/>
            <p:nvPr/>
          </p:nvSpPr>
          <p:spPr>
            <a:xfrm>
              <a:off x="6943312" y="1300291"/>
              <a:ext cx="4507425" cy="70506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Noto Sans S Chinese Bold"/>
                  <a:ea typeface="Noto Sans S Chinese Bold"/>
                  <a:cs typeface="+mn-cs"/>
                </a:rPr>
                <a:t>先告诉他人你的结论，再讲述你的依据，自下而上地思考，自上而下地表达先告诉他人你的结论</a:t>
              </a:r>
              <a:r>
                <a:rPr kumimoji="0" lang="en-US" altLang="zh-CN" sz="1400" b="0" i="0" u="none" strike="noStrike" kern="1200" cap="none" spc="0" normalizeH="0" baseline="0" noProof="0">
                  <a:ln>
                    <a:noFill/>
                  </a:ln>
                  <a:solidFill>
                    <a:prstClr val="white"/>
                  </a:solidFill>
                  <a:effectLst/>
                  <a:uLnTx/>
                  <a:uFillTx/>
                  <a:latin typeface="Noto Sans S Chinese Bold"/>
                  <a:ea typeface="Noto Sans S Chinese Bold"/>
                  <a:cs typeface="+mn-cs"/>
                </a:rPr>
                <a:t>.</a:t>
              </a:r>
              <a:endParaRPr kumimoji="0" lang="en-US" altLang="zh-CN" sz="1400" b="0" i="0" u="none" strike="noStrike" kern="0" cap="none" spc="0" normalizeH="0" baseline="0" noProof="0">
                <a:ln>
                  <a:noFill/>
                </a:ln>
                <a:solidFill>
                  <a:prstClr val="white"/>
                </a:solidFill>
                <a:effectLst/>
                <a:uLnTx/>
                <a:uFillTx/>
                <a:latin typeface="Noto Sans S Chinese Bold"/>
                <a:ea typeface="Noto Sans S Chinese Bold"/>
                <a:cs typeface="Calibri" panose="020F0502020204030204" pitchFamily="34" charset="0"/>
              </a:endParaRPr>
            </a:p>
          </p:txBody>
        </p:sp>
      </p:grpSp>
      <p:grpSp>
        <p:nvGrpSpPr>
          <p:cNvPr id="19" name="组合 18">
            <a:extLst>
              <a:ext uri="{FF2B5EF4-FFF2-40B4-BE49-F238E27FC236}">
                <a16:creationId xmlns:a16="http://schemas.microsoft.com/office/drawing/2014/main" id="{1396840C-2BD3-419E-935B-F96936E6FF5F}"/>
              </a:ext>
            </a:extLst>
          </p:cNvPr>
          <p:cNvGrpSpPr/>
          <p:nvPr/>
        </p:nvGrpSpPr>
        <p:grpSpPr>
          <a:xfrm>
            <a:off x="3555104" y="2259246"/>
            <a:ext cx="7895633" cy="780604"/>
            <a:chOff x="3555104" y="2259246"/>
            <a:chExt cx="7895633" cy="780604"/>
          </a:xfrm>
        </p:grpSpPr>
        <p:grpSp>
          <p:nvGrpSpPr>
            <p:cNvPr id="20" name="组合 19">
              <a:extLst>
                <a:ext uri="{FF2B5EF4-FFF2-40B4-BE49-F238E27FC236}">
                  <a16:creationId xmlns:a16="http://schemas.microsoft.com/office/drawing/2014/main" id="{DC20728A-EAEC-40F1-8B43-1F5D58E50993}"/>
                </a:ext>
              </a:extLst>
            </p:cNvPr>
            <p:cNvGrpSpPr/>
            <p:nvPr/>
          </p:nvGrpSpPr>
          <p:grpSpPr>
            <a:xfrm>
              <a:off x="3555104" y="2332986"/>
              <a:ext cx="3325519" cy="706864"/>
              <a:chOff x="3864820" y="1142781"/>
              <a:chExt cx="3325519" cy="706864"/>
            </a:xfrm>
          </p:grpSpPr>
          <p:cxnSp>
            <p:nvCxnSpPr>
              <p:cNvPr id="22" name="直接连接符 21">
                <a:extLst>
                  <a:ext uri="{FF2B5EF4-FFF2-40B4-BE49-F238E27FC236}">
                    <a16:creationId xmlns:a16="http://schemas.microsoft.com/office/drawing/2014/main" id="{048E3C60-0EAD-4C46-AB21-8ED09344C8AD}"/>
                  </a:ext>
                </a:extLst>
              </p:cNvPr>
              <p:cNvCxnSpPr>
                <a:cxnSpLocks/>
              </p:cNvCxnSpPr>
              <p:nvPr/>
            </p:nvCxnSpPr>
            <p:spPr>
              <a:xfrm>
                <a:off x="3864820" y="1496213"/>
                <a:ext cx="3124184" cy="0"/>
              </a:xfrm>
              <a:prstGeom prst="line">
                <a:avLst/>
              </a:prstGeom>
              <a:ln>
                <a:solidFill>
                  <a:srgbClr val="03CBE7"/>
                </a:solidFill>
                <a:prstDash val="dash"/>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AD4C51E1-0604-40AF-9672-6E78F74F9F3D}"/>
                  </a:ext>
                </a:extLst>
              </p:cNvPr>
              <p:cNvSpPr/>
              <p:nvPr/>
            </p:nvSpPr>
            <p:spPr>
              <a:xfrm>
                <a:off x="7051693" y="1142781"/>
                <a:ext cx="138646" cy="706864"/>
              </a:xfrm>
              <a:prstGeom prst="roundRect">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sp>
          <p:nvSpPr>
            <p:cNvPr id="21" name="文本框 20">
              <a:extLst>
                <a:ext uri="{FF2B5EF4-FFF2-40B4-BE49-F238E27FC236}">
                  <a16:creationId xmlns:a16="http://schemas.microsoft.com/office/drawing/2014/main" id="{848450CE-B734-4910-9CFE-EC57A09E2E64}"/>
                </a:ext>
              </a:extLst>
            </p:cNvPr>
            <p:cNvSpPr txBox="1"/>
            <p:nvPr/>
          </p:nvSpPr>
          <p:spPr>
            <a:xfrm>
              <a:off x="6943312" y="2259246"/>
              <a:ext cx="4507425" cy="70506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Noto Sans S Chinese Bold"/>
                  <a:ea typeface="Noto Sans S Chinese Bold"/>
                  <a:cs typeface="+mn-cs"/>
                </a:rPr>
                <a:t>先告诉他人你的结论，再讲述你的依据，自下而上地思考，自上而下地表达先告诉他人你的结论</a:t>
              </a:r>
              <a:r>
                <a:rPr kumimoji="0" lang="en-US" altLang="zh-CN" sz="1400" b="0" i="0" u="none" strike="noStrike" kern="1200" cap="none" spc="0" normalizeH="0" baseline="0" noProof="0">
                  <a:ln>
                    <a:noFill/>
                  </a:ln>
                  <a:solidFill>
                    <a:prstClr val="white"/>
                  </a:solidFill>
                  <a:effectLst/>
                  <a:uLnTx/>
                  <a:uFillTx/>
                  <a:latin typeface="Noto Sans S Chinese Bold"/>
                  <a:ea typeface="Noto Sans S Chinese Bold"/>
                  <a:cs typeface="+mn-cs"/>
                </a:rPr>
                <a:t>.</a:t>
              </a:r>
              <a:endParaRPr kumimoji="0" lang="en-US" altLang="zh-CN" sz="1400" b="0" i="0" u="none" strike="noStrike" kern="0" cap="none" spc="0" normalizeH="0" baseline="0" noProof="0">
                <a:ln>
                  <a:noFill/>
                </a:ln>
                <a:solidFill>
                  <a:prstClr val="white"/>
                </a:solidFill>
                <a:effectLst/>
                <a:uLnTx/>
                <a:uFillTx/>
                <a:latin typeface="Noto Sans S Chinese Bold"/>
                <a:ea typeface="Noto Sans S Chinese Bold"/>
                <a:cs typeface="Calibri" panose="020F0502020204030204" pitchFamily="34" charset="0"/>
              </a:endParaRPr>
            </a:p>
          </p:txBody>
        </p:sp>
      </p:grpSp>
      <p:grpSp>
        <p:nvGrpSpPr>
          <p:cNvPr id="24" name="组合 23">
            <a:extLst>
              <a:ext uri="{FF2B5EF4-FFF2-40B4-BE49-F238E27FC236}">
                <a16:creationId xmlns:a16="http://schemas.microsoft.com/office/drawing/2014/main" id="{7A91B1C2-92FE-4F50-99B1-C6729DBBC576}"/>
              </a:ext>
            </a:extLst>
          </p:cNvPr>
          <p:cNvGrpSpPr/>
          <p:nvPr/>
        </p:nvGrpSpPr>
        <p:grpSpPr>
          <a:xfrm>
            <a:off x="3555104" y="3218201"/>
            <a:ext cx="7895633" cy="744419"/>
            <a:chOff x="3555104" y="3218201"/>
            <a:chExt cx="7895633" cy="744419"/>
          </a:xfrm>
        </p:grpSpPr>
        <p:grpSp>
          <p:nvGrpSpPr>
            <p:cNvPr id="25" name="组合 24">
              <a:extLst>
                <a:ext uri="{FF2B5EF4-FFF2-40B4-BE49-F238E27FC236}">
                  <a16:creationId xmlns:a16="http://schemas.microsoft.com/office/drawing/2014/main" id="{02A23A88-A758-42C5-BA49-88801067B0AF}"/>
                </a:ext>
              </a:extLst>
            </p:cNvPr>
            <p:cNvGrpSpPr/>
            <p:nvPr/>
          </p:nvGrpSpPr>
          <p:grpSpPr>
            <a:xfrm>
              <a:off x="3555104" y="3255756"/>
              <a:ext cx="3325519" cy="706864"/>
              <a:chOff x="3864820" y="1142781"/>
              <a:chExt cx="3325519" cy="706864"/>
            </a:xfrm>
          </p:grpSpPr>
          <p:cxnSp>
            <p:nvCxnSpPr>
              <p:cNvPr id="27" name="直接连接符 26">
                <a:extLst>
                  <a:ext uri="{FF2B5EF4-FFF2-40B4-BE49-F238E27FC236}">
                    <a16:creationId xmlns:a16="http://schemas.microsoft.com/office/drawing/2014/main" id="{6BD18514-7661-4315-ACF8-0B508BAA2975}"/>
                  </a:ext>
                </a:extLst>
              </p:cNvPr>
              <p:cNvCxnSpPr>
                <a:cxnSpLocks/>
              </p:cNvCxnSpPr>
              <p:nvPr/>
            </p:nvCxnSpPr>
            <p:spPr>
              <a:xfrm>
                <a:off x="3864820" y="1496213"/>
                <a:ext cx="3124184" cy="0"/>
              </a:xfrm>
              <a:prstGeom prst="line">
                <a:avLst/>
              </a:prstGeom>
              <a:ln>
                <a:solidFill>
                  <a:srgbClr val="03CBE7"/>
                </a:solidFill>
                <a:prstDash val="dash"/>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42338F9F-4B15-44A0-9AFE-AEAC266708D2}"/>
                  </a:ext>
                </a:extLst>
              </p:cNvPr>
              <p:cNvSpPr/>
              <p:nvPr/>
            </p:nvSpPr>
            <p:spPr>
              <a:xfrm>
                <a:off x="7051693" y="1142781"/>
                <a:ext cx="138646" cy="706864"/>
              </a:xfrm>
              <a:prstGeom prst="roundRect">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sp>
          <p:nvSpPr>
            <p:cNvPr id="26" name="文本框 25">
              <a:extLst>
                <a:ext uri="{FF2B5EF4-FFF2-40B4-BE49-F238E27FC236}">
                  <a16:creationId xmlns:a16="http://schemas.microsoft.com/office/drawing/2014/main" id="{36DA759B-F0B9-4851-A519-CFF3E4D825E9}"/>
                </a:ext>
              </a:extLst>
            </p:cNvPr>
            <p:cNvSpPr txBox="1"/>
            <p:nvPr/>
          </p:nvSpPr>
          <p:spPr>
            <a:xfrm>
              <a:off x="6943312" y="3218201"/>
              <a:ext cx="4507425" cy="70506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Noto Sans S Chinese Bold"/>
                  <a:ea typeface="Noto Sans S Chinese Bold"/>
                  <a:cs typeface="+mn-cs"/>
                </a:rPr>
                <a:t>先告诉他人你的结论，再讲述你的依据，自下而上地思考，自上而下地表达先告诉他人你的结论</a:t>
              </a:r>
              <a:r>
                <a:rPr kumimoji="0" lang="en-US" altLang="zh-CN" sz="1400" b="0" i="0" u="none" strike="noStrike" kern="1200" cap="none" spc="0" normalizeH="0" baseline="0" noProof="0">
                  <a:ln>
                    <a:noFill/>
                  </a:ln>
                  <a:solidFill>
                    <a:prstClr val="white"/>
                  </a:solidFill>
                  <a:effectLst/>
                  <a:uLnTx/>
                  <a:uFillTx/>
                  <a:latin typeface="Noto Sans S Chinese Bold"/>
                  <a:ea typeface="Noto Sans S Chinese Bold"/>
                  <a:cs typeface="+mn-cs"/>
                </a:rPr>
                <a:t>.</a:t>
              </a:r>
              <a:endParaRPr kumimoji="0" lang="en-US" altLang="zh-CN" sz="1400" b="0" i="0" u="none" strike="noStrike" kern="0" cap="none" spc="0" normalizeH="0" baseline="0" noProof="0">
                <a:ln>
                  <a:noFill/>
                </a:ln>
                <a:solidFill>
                  <a:prstClr val="white"/>
                </a:solidFill>
                <a:effectLst/>
                <a:uLnTx/>
                <a:uFillTx/>
                <a:latin typeface="Noto Sans S Chinese Bold"/>
                <a:ea typeface="Noto Sans S Chinese Bold"/>
                <a:cs typeface="Calibri" panose="020F0502020204030204" pitchFamily="34" charset="0"/>
              </a:endParaRPr>
            </a:p>
          </p:txBody>
        </p:sp>
      </p:grpSp>
      <p:grpSp>
        <p:nvGrpSpPr>
          <p:cNvPr id="29" name="组合 28">
            <a:extLst>
              <a:ext uri="{FF2B5EF4-FFF2-40B4-BE49-F238E27FC236}">
                <a16:creationId xmlns:a16="http://schemas.microsoft.com/office/drawing/2014/main" id="{CB5BD921-81C1-4B8E-8E3C-98CBE0FFC7D9}"/>
              </a:ext>
            </a:extLst>
          </p:cNvPr>
          <p:cNvGrpSpPr/>
          <p:nvPr/>
        </p:nvGrpSpPr>
        <p:grpSpPr>
          <a:xfrm>
            <a:off x="3555104" y="4177156"/>
            <a:ext cx="7895633" cy="708234"/>
            <a:chOff x="3555104" y="4177156"/>
            <a:chExt cx="7895633" cy="708234"/>
          </a:xfrm>
        </p:grpSpPr>
        <p:grpSp>
          <p:nvGrpSpPr>
            <p:cNvPr id="30" name="组合 29">
              <a:extLst>
                <a:ext uri="{FF2B5EF4-FFF2-40B4-BE49-F238E27FC236}">
                  <a16:creationId xmlns:a16="http://schemas.microsoft.com/office/drawing/2014/main" id="{029FFA3D-E6D5-4BDA-A227-A6DED97EC607}"/>
                </a:ext>
              </a:extLst>
            </p:cNvPr>
            <p:cNvGrpSpPr/>
            <p:nvPr/>
          </p:nvGrpSpPr>
          <p:grpSpPr>
            <a:xfrm>
              <a:off x="3555104" y="4178526"/>
              <a:ext cx="3325519" cy="706864"/>
              <a:chOff x="3864820" y="1142781"/>
              <a:chExt cx="3325519" cy="706864"/>
            </a:xfrm>
          </p:grpSpPr>
          <p:cxnSp>
            <p:nvCxnSpPr>
              <p:cNvPr id="32" name="直接连接符 31">
                <a:extLst>
                  <a:ext uri="{FF2B5EF4-FFF2-40B4-BE49-F238E27FC236}">
                    <a16:creationId xmlns:a16="http://schemas.microsoft.com/office/drawing/2014/main" id="{42925D62-0C65-47A5-B960-386910BF201B}"/>
                  </a:ext>
                </a:extLst>
              </p:cNvPr>
              <p:cNvCxnSpPr>
                <a:cxnSpLocks/>
              </p:cNvCxnSpPr>
              <p:nvPr/>
            </p:nvCxnSpPr>
            <p:spPr>
              <a:xfrm>
                <a:off x="3864820" y="1496213"/>
                <a:ext cx="3124184" cy="0"/>
              </a:xfrm>
              <a:prstGeom prst="line">
                <a:avLst/>
              </a:prstGeom>
              <a:ln>
                <a:solidFill>
                  <a:srgbClr val="03CBE7"/>
                </a:solidFill>
                <a:prstDash val="dash"/>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1D912831-6F34-4648-8D92-C866DE81BFC6}"/>
                  </a:ext>
                </a:extLst>
              </p:cNvPr>
              <p:cNvSpPr/>
              <p:nvPr/>
            </p:nvSpPr>
            <p:spPr>
              <a:xfrm>
                <a:off x="7051693" y="1142781"/>
                <a:ext cx="138646" cy="706864"/>
              </a:xfrm>
              <a:prstGeom prst="roundRect">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sp>
          <p:nvSpPr>
            <p:cNvPr id="31" name="文本框 30">
              <a:extLst>
                <a:ext uri="{FF2B5EF4-FFF2-40B4-BE49-F238E27FC236}">
                  <a16:creationId xmlns:a16="http://schemas.microsoft.com/office/drawing/2014/main" id="{395B5565-B168-452F-B62F-BBCE871CD909}"/>
                </a:ext>
              </a:extLst>
            </p:cNvPr>
            <p:cNvSpPr txBox="1"/>
            <p:nvPr/>
          </p:nvSpPr>
          <p:spPr>
            <a:xfrm>
              <a:off x="6943312" y="4177156"/>
              <a:ext cx="4507425" cy="70506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Noto Sans S Chinese Bold"/>
                  <a:ea typeface="Noto Sans S Chinese Bold"/>
                  <a:cs typeface="+mn-cs"/>
                </a:rPr>
                <a:t>先告诉他人你的结论，再讲述你的依据，自下而上地思考，自上而下地表达先告诉他人你的结论</a:t>
              </a:r>
              <a:r>
                <a:rPr kumimoji="0" lang="en-US" altLang="zh-CN" sz="1400" b="0" i="0" u="none" strike="noStrike" kern="1200" cap="none" spc="0" normalizeH="0" baseline="0" noProof="0">
                  <a:ln>
                    <a:noFill/>
                  </a:ln>
                  <a:solidFill>
                    <a:prstClr val="white"/>
                  </a:solidFill>
                  <a:effectLst/>
                  <a:uLnTx/>
                  <a:uFillTx/>
                  <a:latin typeface="Noto Sans S Chinese Bold"/>
                  <a:ea typeface="Noto Sans S Chinese Bold"/>
                  <a:cs typeface="+mn-cs"/>
                </a:rPr>
                <a:t>.</a:t>
              </a:r>
              <a:endParaRPr kumimoji="0" lang="en-US" altLang="zh-CN" sz="1400" b="0" i="0" u="none" strike="noStrike" kern="0" cap="none" spc="0" normalizeH="0" baseline="0" noProof="0">
                <a:ln>
                  <a:noFill/>
                </a:ln>
                <a:solidFill>
                  <a:prstClr val="white"/>
                </a:solidFill>
                <a:effectLst/>
                <a:uLnTx/>
                <a:uFillTx/>
                <a:latin typeface="Noto Sans S Chinese Bold"/>
                <a:ea typeface="Noto Sans S Chinese Bold"/>
                <a:cs typeface="Calibri" panose="020F0502020204030204" pitchFamily="34" charset="0"/>
              </a:endParaRPr>
            </a:p>
          </p:txBody>
        </p:sp>
      </p:grpSp>
      <p:grpSp>
        <p:nvGrpSpPr>
          <p:cNvPr id="34" name="组合 33">
            <a:extLst>
              <a:ext uri="{FF2B5EF4-FFF2-40B4-BE49-F238E27FC236}">
                <a16:creationId xmlns:a16="http://schemas.microsoft.com/office/drawing/2014/main" id="{D46B8BE9-E083-4137-957C-B7356DDAE7C3}"/>
              </a:ext>
            </a:extLst>
          </p:cNvPr>
          <p:cNvGrpSpPr/>
          <p:nvPr/>
        </p:nvGrpSpPr>
        <p:grpSpPr>
          <a:xfrm>
            <a:off x="3555104" y="5101296"/>
            <a:ext cx="7895633" cy="739880"/>
            <a:chOff x="3555104" y="5101296"/>
            <a:chExt cx="7895633" cy="739880"/>
          </a:xfrm>
        </p:grpSpPr>
        <p:grpSp>
          <p:nvGrpSpPr>
            <p:cNvPr id="35" name="组合 34">
              <a:extLst>
                <a:ext uri="{FF2B5EF4-FFF2-40B4-BE49-F238E27FC236}">
                  <a16:creationId xmlns:a16="http://schemas.microsoft.com/office/drawing/2014/main" id="{CFFD7E04-2EEB-4AA5-AEC8-472B61CB38B7}"/>
                </a:ext>
              </a:extLst>
            </p:cNvPr>
            <p:cNvGrpSpPr/>
            <p:nvPr/>
          </p:nvGrpSpPr>
          <p:grpSpPr>
            <a:xfrm>
              <a:off x="3555104" y="5101296"/>
              <a:ext cx="3325519" cy="706864"/>
              <a:chOff x="3864820" y="1142781"/>
              <a:chExt cx="3325519" cy="706864"/>
            </a:xfrm>
          </p:grpSpPr>
          <p:cxnSp>
            <p:nvCxnSpPr>
              <p:cNvPr id="37" name="直接连接符 36">
                <a:extLst>
                  <a:ext uri="{FF2B5EF4-FFF2-40B4-BE49-F238E27FC236}">
                    <a16:creationId xmlns:a16="http://schemas.microsoft.com/office/drawing/2014/main" id="{67145985-C932-4F94-9B3C-E6C735961CCC}"/>
                  </a:ext>
                </a:extLst>
              </p:cNvPr>
              <p:cNvCxnSpPr>
                <a:cxnSpLocks/>
              </p:cNvCxnSpPr>
              <p:nvPr/>
            </p:nvCxnSpPr>
            <p:spPr>
              <a:xfrm>
                <a:off x="3864820" y="1496213"/>
                <a:ext cx="3124184" cy="0"/>
              </a:xfrm>
              <a:prstGeom prst="line">
                <a:avLst/>
              </a:prstGeom>
              <a:ln>
                <a:solidFill>
                  <a:srgbClr val="03CBE7"/>
                </a:solidFill>
                <a:prstDash val="dash"/>
              </a:ln>
            </p:spPr>
            <p:style>
              <a:lnRef idx="1">
                <a:schemeClr val="accent1"/>
              </a:lnRef>
              <a:fillRef idx="0">
                <a:schemeClr val="accent1"/>
              </a:fillRef>
              <a:effectRef idx="0">
                <a:schemeClr val="accent1"/>
              </a:effectRef>
              <a:fontRef idx="minor">
                <a:schemeClr val="tx1"/>
              </a:fontRef>
            </p:style>
          </p:cxnSp>
          <p:sp>
            <p:nvSpPr>
              <p:cNvPr id="38" name="矩形: 圆角 37">
                <a:extLst>
                  <a:ext uri="{FF2B5EF4-FFF2-40B4-BE49-F238E27FC236}">
                    <a16:creationId xmlns:a16="http://schemas.microsoft.com/office/drawing/2014/main" id="{E016EC7C-4F82-47AB-B2DA-DC61887C06AE}"/>
                  </a:ext>
                </a:extLst>
              </p:cNvPr>
              <p:cNvSpPr/>
              <p:nvPr/>
            </p:nvSpPr>
            <p:spPr>
              <a:xfrm>
                <a:off x="7051693" y="1142781"/>
                <a:ext cx="138646" cy="706864"/>
              </a:xfrm>
              <a:prstGeom prst="roundRect">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sp>
          <p:nvSpPr>
            <p:cNvPr id="36" name="文本框 35">
              <a:extLst>
                <a:ext uri="{FF2B5EF4-FFF2-40B4-BE49-F238E27FC236}">
                  <a16:creationId xmlns:a16="http://schemas.microsoft.com/office/drawing/2014/main" id="{A9F869E1-D75B-4187-B6AD-B8CF800B3FE5}"/>
                </a:ext>
              </a:extLst>
            </p:cNvPr>
            <p:cNvSpPr txBox="1"/>
            <p:nvPr/>
          </p:nvSpPr>
          <p:spPr>
            <a:xfrm>
              <a:off x="6943312" y="5136111"/>
              <a:ext cx="4507425" cy="70506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Noto Sans S Chinese Bold"/>
                  <a:ea typeface="Noto Sans S Chinese Bold"/>
                  <a:cs typeface="+mn-cs"/>
                </a:rPr>
                <a:t>先告诉他人你的结论，再讲述你的依据，自下而上地思考，自上而下地表达先告诉他人你的结论</a:t>
              </a:r>
              <a:r>
                <a:rPr kumimoji="0" lang="en-US" altLang="zh-CN" sz="1400" b="0" i="0" u="none" strike="noStrike" kern="1200" cap="none" spc="0" normalizeH="0" baseline="0" noProof="0">
                  <a:ln>
                    <a:noFill/>
                  </a:ln>
                  <a:solidFill>
                    <a:prstClr val="white"/>
                  </a:solidFill>
                  <a:effectLst/>
                  <a:uLnTx/>
                  <a:uFillTx/>
                  <a:latin typeface="Noto Sans S Chinese Bold"/>
                  <a:ea typeface="Noto Sans S Chinese Bold"/>
                  <a:cs typeface="+mn-cs"/>
                </a:rPr>
                <a:t>.</a:t>
              </a:r>
              <a:endParaRPr kumimoji="0" lang="en-US" altLang="zh-CN" sz="1400" b="0" i="0" u="none" strike="noStrike" kern="0" cap="none" spc="0" normalizeH="0" baseline="0" noProof="0">
                <a:ln>
                  <a:noFill/>
                </a:ln>
                <a:solidFill>
                  <a:prstClr val="white"/>
                </a:solidFill>
                <a:effectLst/>
                <a:uLnTx/>
                <a:uFillTx/>
                <a:latin typeface="Noto Sans S Chinese Bold"/>
                <a:ea typeface="Noto Sans S Chinese Bold"/>
                <a:cs typeface="Calibri" panose="020F0502020204030204" pitchFamily="34" charset="0"/>
              </a:endParaRPr>
            </a:p>
          </p:txBody>
        </p:sp>
      </p:grpSp>
      <p:grpSp>
        <p:nvGrpSpPr>
          <p:cNvPr id="39" name="组合 38">
            <a:extLst>
              <a:ext uri="{FF2B5EF4-FFF2-40B4-BE49-F238E27FC236}">
                <a16:creationId xmlns:a16="http://schemas.microsoft.com/office/drawing/2014/main" id="{214DCEB3-F39E-41B8-8EF9-3FD609C4C65C}"/>
              </a:ext>
            </a:extLst>
          </p:cNvPr>
          <p:cNvGrpSpPr/>
          <p:nvPr/>
        </p:nvGrpSpPr>
        <p:grpSpPr>
          <a:xfrm>
            <a:off x="300315" y="306636"/>
            <a:ext cx="2280624" cy="462776"/>
            <a:chOff x="300315" y="306636"/>
            <a:chExt cx="2280624" cy="462776"/>
          </a:xfrm>
        </p:grpSpPr>
        <p:sp>
          <p:nvSpPr>
            <p:cNvPr id="40" name="矩形 39">
              <a:extLst>
                <a:ext uri="{FF2B5EF4-FFF2-40B4-BE49-F238E27FC236}">
                  <a16:creationId xmlns:a16="http://schemas.microsoft.com/office/drawing/2014/main" id="{2A61C9C1-D743-457D-9804-D48DA2DD3A3A}"/>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02</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41" name="文本框 40">
              <a:extLst>
                <a:ext uri="{FF2B5EF4-FFF2-40B4-BE49-F238E27FC236}">
                  <a16:creationId xmlns:a16="http://schemas.microsoft.com/office/drawing/2014/main" id="{6F61A31D-B49A-44FC-9383-065C43A47ACD}"/>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工作完成情况</a:t>
              </a:r>
            </a:p>
          </p:txBody>
        </p:sp>
      </p:grpSp>
    </p:spTree>
    <p:extLst>
      <p:ext uri="{BB962C8B-B14F-4D97-AF65-F5344CB8AC3E}">
        <p14:creationId xmlns:p14="http://schemas.microsoft.com/office/powerpoint/2010/main" val="384964688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94E449AE-643E-4C71-BBFE-29FF1A0E6052}"/>
              </a:ext>
            </a:extLst>
          </p:cNvPr>
          <p:cNvGrpSpPr/>
          <p:nvPr/>
        </p:nvGrpSpPr>
        <p:grpSpPr>
          <a:xfrm>
            <a:off x="575187" y="1088784"/>
            <a:ext cx="5206181" cy="5191435"/>
            <a:chOff x="575187" y="833282"/>
            <a:chExt cx="5206181" cy="5191435"/>
          </a:xfrm>
        </p:grpSpPr>
        <p:sp>
          <p:nvSpPr>
            <p:cNvPr id="35" name="矩形 34">
              <a:extLst>
                <a:ext uri="{FF2B5EF4-FFF2-40B4-BE49-F238E27FC236}">
                  <a16:creationId xmlns:a16="http://schemas.microsoft.com/office/drawing/2014/main" id="{89A12FCA-421E-47CE-A1F8-F280F5950FEB}"/>
                </a:ext>
              </a:extLst>
            </p:cNvPr>
            <p:cNvSpPr/>
            <p:nvPr/>
          </p:nvSpPr>
          <p:spPr>
            <a:xfrm>
              <a:off x="575187" y="833282"/>
              <a:ext cx="1637071" cy="1637071"/>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4D3CE"/>
                </a:solidFill>
              </a:endParaRPr>
            </a:p>
          </p:txBody>
        </p:sp>
        <p:sp>
          <p:nvSpPr>
            <p:cNvPr id="36" name="矩形 35">
              <a:extLst>
                <a:ext uri="{FF2B5EF4-FFF2-40B4-BE49-F238E27FC236}">
                  <a16:creationId xmlns:a16="http://schemas.microsoft.com/office/drawing/2014/main" id="{B35301C5-3EEF-4C2E-AD26-F2A02FF8DB7C}"/>
                </a:ext>
              </a:extLst>
            </p:cNvPr>
            <p:cNvSpPr/>
            <p:nvPr/>
          </p:nvSpPr>
          <p:spPr>
            <a:xfrm>
              <a:off x="2359742" y="833282"/>
              <a:ext cx="1637071" cy="163707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4D3CE"/>
                </a:solidFill>
              </a:endParaRPr>
            </a:p>
          </p:txBody>
        </p:sp>
        <p:sp>
          <p:nvSpPr>
            <p:cNvPr id="37" name="矩形 36">
              <a:extLst>
                <a:ext uri="{FF2B5EF4-FFF2-40B4-BE49-F238E27FC236}">
                  <a16:creationId xmlns:a16="http://schemas.microsoft.com/office/drawing/2014/main" id="{9FEBA693-3FD6-4FEE-B69F-5C37196C83C1}"/>
                </a:ext>
              </a:extLst>
            </p:cNvPr>
            <p:cNvSpPr/>
            <p:nvPr/>
          </p:nvSpPr>
          <p:spPr>
            <a:xfrm>
              <a:off x="4144297" y="833282"/>
              <a:ext cx="1637071" cy="1637071"/>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4D3CE"/>
                </a:solidFill>
              </a:endParaRPr>
            </a:p>
          </p:txBody>
        </p:sp>
        <p:sp>
          <p:nvSpPr>
            <p:cNvPr id="38" name="矩形 37">
              <a:extLst>
                <a:ext uri="{FF2B5EF4-FFF2-40B4-BE49-F238E27FC236}">
                  <a16:creationId xmlns:a16="http://schemas.microsoft.com/office/drawing/2014/main" id="{A301CCDC-313B-439B-B322-F9A805C2191F}"/>
                </a:ext>
              </a:extLst>
            </p:cNvPr>
            <p:cNvSpPr/>
            <p:nvPr/>
          </p:nvSpPr>
          <p:spPr>
            <a:xfrm>
              <a:off x="575187" y="2610464"/>
              <a:ext cx="1637071" cy="1637071"/>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4D3CE"/>
                </a:solidFill>
              </a:endParaRPr>
            </a:p>
          </p:txBody>
        </p:sp>
        <p:sp>
          <p:nvSpPr>
            <p:cNvPr id="39" name="矩形 38">
              <a:extLst>
                <a:ext uri="{FF2B5EF4-FFF2-40B4-BE49-F238E27FC236}">
                  <a16:creationId xmlns:a16="http://schemas.microsoft.com/office/drawing/2014/main" id="{07EF7511-97B6-4AC1-A944-86842E2C7B17}"/>
                </a:ext>
              </a:extLst>
            </p:cNvPr>
            <p:cNvSpPr/>
            <p:nvPr/>
          </p:nvSpPr>
          <p:spPr>
            <a:xfrm>
              <a:off x="2359742" y="2610464"/>
              <a:ext cx="1637071" cy="1637071"/>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4D3CE"/>
                </a:solidFill>
              </a:endParaRPr>
            </a:p>
          </p:txBody>
        </p:sp>
        <p:sp>
          <p:nvSpPr>
            <p:cNvPr id="40" name="矩形 39">
              <a:extLst>
                <a:ext uri="{FF2B5EF4-FFF2-40B4-BE49-F238E27FC236}">
                  <a16:creationId xmlns:a16="http://schemas.microsoft.com/office/drawing/2014/main" id="{A29B5D9A-F7A6-415F-9D9A-17837DCD82DE}"/>
                </a:ext>
              </a:extLst>
            </p:cNvPr>
            <p:cNvSpPr/>
            <p:nvPr/>
          </p:nvSpPr>
          <p:spPr>
            <a:xfrm>
              <a:off x="4144297" y="2610464"/>
              <a:ext cx="1637071" cy="1637071"/>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4D3CE"/>
                </a:solidFill>
              </a:endParaRPr>
            </a:p>
          </p:txBody>
        </p:sp>
        <p:sp>
          <p:nvSpPr>
            <p:cNvPr id="41" name="矩形 40">
              <a:extLst>
                <a:ext uri="{FF2B5EF4-FFF2-40B4-BE49-F238E27FC236}">
                  <a16:creationId xmlns:a16="http://schemas.microsoft.com/office/drawing/2014/main" id="{5CAC8AEA-0E34-4677-B6A3-9E79EE08D2FA}"/>
                </a:ext>
              </a:extLst>
            </p:cNvPr>
            <p:cNvSpPr/>
            <p:nvPr/>
          </p:nvSpPr>
          <p:spPr>
            <a:xfrm>
              <a:off x="575187" y="4387646"/>
              <a:ext cx="1637071" cy="1637071"/>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4D3CE"/>
                </a:solidFill>
              </a:endParaRPr>
            </a:p>
          </p:txBody>
        </p:sp>
        <p:sp>
          <p:nvSpPr>
            <p:cNvPr id="42" name="矩形 41">
              <a:extLst>
                <a:ext uri="{FF2B5EF4-FFF2-40B4-BE49-F238E27FC236}">
                  <a16:creationId xmlns:a16="http://schemas.microsoft.com/office/drawing/2014/main" id="{6EAF2F00-4E71-4002-AABF-40687480D67F}"/>
                </a:ext>
              </a:extLst>
            </p:cNvPr>
            <p:cNvSpPr/>
            <p:nvPr/>
          </p:nvSpPr>
          <p:spPr>
            <a:xfrm>
              <a:off x="2359742" y="4387646"/>
              <a:ext cx="1637071" cy="1637071"/>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4D3CE"/>
                </a:solidFill>
              </a:endParaRPr>
            </a:p>
          </p:txBody>
        </p:sp>
        <p:sp>
          <p:nvSpPr>
            <p:cNvPr id="43" name="矩形 42">
              <a:extLst>
                <a:ext uri="{FF2B5EF4-FFF2-40B4-BE49-F238E27FC236}">
                  <a16:creationId xmlns:a16="http://schemas.microsoft.com/office/drawing/2014/main" id="{100EBDEF-E20D-440A-AFB0-4F1EA4448F60}"/>
                </a:ext>
              </a:extLst>
            </p:cNvPr>
            <p:cNvSpPr/>
            <p:nvPr/>
          </p:nvSpPr>
          <p:spPr>
            <a:xfrm>
              <a:off x="4144297" y="4387646"/>
              <a:ext cx="1637071" cy="1637071"/>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4D3CE"/>
                </a:solidFill>
              </a:endParaRPr>
            </a:p>
          </p:txBody>
        </p:sp>
      </p:grpSp>
      <p:sp>
        <p:nvSpPr>
          <p:cNvPr id="44" name="文本框 43">
            <a:extLst>
              <a:ext uri="{FF2B5EF4-FFF2-40B4-BE49-F238E27FC236}">
                <a16:creationId xmlns:a16="http://schemas.microsoft.com/office/drawing/2014/main" id="{7BE9E7A5-EDE3-4CA8-A83E-984816FC6055}"/>
              </a:ext>
            </a:extLst>
          </p:cNvPr>
          <p:cNvSpPr txBox="1"/>
          <p:nvPr/>
        </p:nvSpPr>
        <p:spPr>
          <a:xfrm>
            <a:off x="6410634" y="2635133"/>
            <a:ext cx="2423650" cy="523220"/>
          </a:xfrm>
          <a:prstGeom prst="rect">
            <a:avLst/>
          </a:prstGeom>
          <a:noFill/>
        </p:spPr>
        <p:txBody>
          <a:bodyPr wrap="square" rtlCol="0">
            <a:spAutoFit/>
          </a:bodyPr>
          <a:lstStyle/>
          <a:p>
            <a:pPr algn="just"/>
            <a:r>
              <a:rPr lang="zh-CN" altLang="en-US" sz="2800">
                <a:solidFill>
                  <a:srgbClr val="14D3CE"/>
                </a:solidFill>
                <a:latin typeface="+mj-ea"/>
                <a:ea typeface="+mj-ea"/>
              </a:rPr>
              <a:t>在此添加标题</a:t>
            </a:r>
          </a:p>
        </p:txBody>
      </p:sp>
      <p:sp>
        <p:nvSpPr>
          <p:cNvPr id="45" name="文本框 44">
            <a:extLst>
              <a:ext uri="{FF2B5EF4-FFF2-40B4-BE49-F238E27FC236}">
                <a16:creationId xmlns:a16="http://schemas.microsoft.com/office/drawing/2014/main" id="{614076D0-A4F6-47A0-ACD2-71BE9B7E4C8E}"/>
              </a:ext>
            </a:extLst>
          </p:cNvPr>
          <p:cNvSpPr txBox="1"/>
          <p:nvPr/>
        </p:nvSpPr>
        <p:spPr>
          <a:xfrm>
            <a:off x="6410634" y="3357563"/>
            <a:ext cx="5019366" cy="2290948"/>
          </a:xfrm>
          <a:prstGeom prst="rect">
            <a:avLst/>
          </a:prstGeom>
          <a:noFill/>
        </p:spPr>
        <p:txBody>
          <a:bodyPr wrap="square" rtlCol="0">
            <a:spAutoFit/>
          </a:bodyPr>
          <a:lstStyle/>
          <a:p>
            <a:pPr>
              <a:lnSpc>
                <a:spcPct val="150000"/>
              </a:lnSpc>
            </a:pPr>
            <a:r>
              <a:rPr lang="zh-CN" altLang="en-US" sz="1400">
                <a:solidFill>
                  <a:schemeClr val="bg1"/>
                </a:solidFill>
                <a:latin typeface="+mn-ea"/>
              </a:rPr>
              <a:t>先告诉他人你的结论，在讲述你的依据自下而上地思考，自上而下地表达在此添加简单描述先告诉他人你的结论，在讲述你的依据先告诉他人你的结论，在讲述你的依据自下而上地思考，自上而下地表达在此添加简单描述先告诉他人你的结论，在讲述你的依据先告诉他人你的结论，在讲述你的依据自下而上地思考，自上而下地表达在此添加简单描述先告诉他人你的结论，在讲述你的依据</a:t>
            </a:r>
          </a:p>
        </p:txBody>
      </p:sp>
      <p:grpSp>
        <p:nvGrpSpPr>
          <p:cNvPr id="14" name="组合 13">
            <a:extLst>
              <a:ext uri="{FF2B5EF4-FFF2-40B4-BE49-F238E27FC236}">
                <a16:creationId xmlns:a16="http://schemas.microsoft.com/office/drawing/2014/main" id="{A28829BD-C51F-4B71-AC11-08936995E11B}"/>
              </a:ext>
            </a:extLst>
          </p:cNvPr>
          <p:cNvGrpSpPr/>
          <p:nvPr/>
        </p:nvGrpSpPr>
        <p:grpSpPr>
          <a:xfrm>
            <a:off x="300315" y="306636"/>
            <a:ext cx="2280624" cy="462776"/>
            <a:chOff x="300315" y="306636"/>
            <a:chExt cx="2280624" cy="462776"/>
          </a:xfrm>
        </p:grpSpPr>
        <p:sp>
          <p:nvSpPr>
            <p:cNvPr id="15" name="矩形 14">
              <a:extLst>
                <a:ext uri="{FF2B5EF4-FFF2-40B4-BE49-F238E27FC236}">
                  <a16:creationId xmlns:a16="http://schemas.microsoft.com/office/drawing/2014/main" id="{F156CC6D-6A8E-47E9-B63B-875E1DC91DC0}"/>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02</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16" name="文本框 15">
              <a:extLst>
                <a:ext uri="{FF2B5EF4-FFF2-40B4-BE49-F238E27FC236}">
                  <a16:creationId xmlns:a16="http://schemas.microsoft.com/office/drawing/2014/main" id="{107C7063-CD70-4F3C-A0CB-B876ED7B2014}"/>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工作完成情况</a:t>
              </a:r>
            </a:p>
          </p:txBody>
        </p:sp>
      </p:grpSp>
    </p:spTree>
    <p:extLst>
      <p:ext uri="{BB962C8B-B14F-4D97-AF65-F5344CB8AC3E}">
        <p14:creationId xmlns:p14="http://schemas.microsoft.com/office/powerpoint/2010/main" val="331547618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checkerboard(across)">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par>
                                <p:cTn id="12" presetID="22" presetClass="entr" presetSubtype="8" fill="hold" grpId="0" nodeType="withEffect">
                                  <p:stCondLst>
                                    <p:cond delay="0"/>
                                  </p:stCondLst>
                                  <p:iterate type="wd">
                                    <p:tmPct val="2000"/>
                                  </p:iterate>
                                  <p:childTnLst>
                                    <p:set>
                                      <p:cBhvr>
                                        <p:cTn id="13" dur="1" fill="hold">
                                          <p:stCondLst>
                                            <p:cond delay="0"/>
                                          </p:stCondLst>
                                        </p:cTn>
                                        <p:tgtEl>
                                          <p:spTgt spid="45">
                                            <p:txEl>
                                              <p:pRg st="0" end="0"/>
                                            </p:txEl>
                                          </p:spTgt>
                                        </p:tgtEl>
                                        <p:attrNameLst>
                                          <p:attrName>style.visibility</p:attrName>
                                        </p:attrNameLst>
                                      </p:cBhvr>
                                      <p:to>
                                        <p:strVal val="visible"/>
                                      </p:to>
                                    </p:set>
                                    <p:animEffect transition="in" filter="wipe(left)">
                                      <p:cBhvr>
                                        <p:cTn id="1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24C4AB7F-C5DD-4DC0-8D26-3816AB5804FE}"/>
              </a:ext>
            </a:extLst>
          </p:cNvPr>
          <p:cNvGrpSpPr/>
          <p:nvPr/>
        </p:nvGrpSpPr>
        <p:grpSpPr>
          <a:xfrm>
            <a:off x="1031973" y="4658202"/>
            <a:ext cx="10311117" cy="1771063"/>
            <a:chOff x="1031973" y="4677252"/>
            <a:chExt cx="10311117" cy="1771063"/>
          </a:xfrm>
        </p:grpSpPr>
        <p:sp>
          <p:nvSpPr>
            <p:cNvPr id="10" name="矩形 9">
              <a:extLst>
                <a:ext uri="{FF2B5EF4-FFF2-40B4-BE49-F238E27FC236}">
                  <a16:creationId xmlns:a16="http://schemas.microsoft.com/office/drawing/2014/main" id="{AECD6E93-879E-410C-A454-B84A8AF88A6F}"/>
                </a:ext>
              </a:extLst>
            </p:cNvPr>
            <p:cNvSpPr/>
            <p:nvPr/>
          </p:nvSpPr>
          <p:spPr>
            <a:xfrm>
              <a:off x="1031973" y="4685055"/>
              <a:ext cx="7078038" cy="1763259"/>
            </a:xfrm>
            <a:prstGeom prst="rect">
              <a:avLst/>
            </a:prstGeom>
            <a:solidFill>
              <a:srgbClr val="03CBE7">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pic>
          <p:nvPicPr>
            <p:cNvPr id="16" name="图片 15">
              <a:extLst>
                <a:ext uri="{FF2B5EF4-FFF2-40B4-BE49-F238E27FC236}">
                  <a16:creationId xmlns:a16="http://schemas.microsoft.com/office/drawing/2014/main" id="{6823A964-5BF9-4978-88C7-B925A874D64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110013" y="4677252"/>
              <a:ext cx="3233077" cy="1771063"/>
            </a:xfrm>
            <a:custGeom>
              <a:avLst/>
              <a:gdLst>
                <a:gd name="connsiteX0" fmla="*/ 0 w 3233077"/>
                <a:gd name="connsiteY0" fmla="*/ 0 h 1832051"/>
                <a:gd name="connsiteX1" fmla="*/ 3233077 w 3233077"/>
                <a:gd name="connsiteY1" fmla="*/ 0 h 1832051"/>
                <a:gd name="connsiteX2" fmla="*/ 3233077 w 3233077"/>
                <a:gd name="connsiteY2" fmla="*/ 1832051 h 1832051"/>
                <a:gd name="connsiteX3" fmla="*/ 0 w 3233077"/>
                <a:gd name="connsiteY3" fmla="*/ 1832051 h 1832051"/>
              </a:gdLst>
              <a:ahLst/>
              <a:cxnLst>
                <a:cxn ang="0">
                  <a:pos x="connsiteX0" y="connsiteY0"/>
                </a:cxn>
                <a:cxn ang="0">
                  <a:pos x="connsiteX1" y="connsiteY1"/>
                </a:cxn>
                <a:cxn ang="0">
                  <a:pos x="connsiteX2" y="connsiteY2"/>
                </a:cxn>
                <a:cxn ang="0">
                  <a:pos x="connsiteX3" y="connsiteY3"/>
                </a:cxn>
              </a:cxnLst>
              <a:rect l="l" t="t" r="r" b="b"/>
              <a:pathLst>
                <a:path w="3233077" h="1832051">
                  <a:moveTo>
                    <a:pt x="0" y="0"/>
                  </a:moveTo>
                  <a:lnTo>
                    <a:pt x="3233077" y="0"/>
                  </a:lnTo>
                  <a:lnTo>
                    <a:pt x="3233077" y="1832051"/>
                  </a:lnTo>
                  <a:lnTo>
                    <a:pt x="0" y="1832051"/>
                  </a:lnTo>
                  <a:close/>
                </a:path>
              </a:pathLst>
            </a:custGeom>
          </p:spPr>
        </p:pic>
      </p:grpSp>
      <p:grpSp>
        <p:nvGrpSpPr>
          <p:cNvPr id="15" name="组合 14">
            <a:extLst>
              <a:ext uri="{FF2B5EF4-FFF2-40B4-BE49-F238E27FC236}">
                <a16:creationId xmlns:a16="http://schemas.microsoft.com/office/drawing/2014/main" id="{0A4A7BA0-9B56-46D1-B58A-55A955DFAAEB}"/>
              </a:ext>
            </a:extLst>
          </p:cNvPr>
          <p:cNvGrpSpPr/>
          <p:nvPr/>
        </p:nvGrpSpPr>
        <p:grpSpPr>
          <a:xfrm>
            <a:off x="1025888" y="2826151"/>
            <a:ext cx="10317204" cy="1844960"/>
            <a:chOff x="1025888" y="2826151"/>
            <a:chExt cx="10317204" cy="1844960"/>
          </a:xfrm>
        </p:grpSpPr>
        <p:sp>
          <p:nvSpPr>
            <p:cNvPr id="6" name="矩形 5">
              <a:extLst>
                <a:ext uri="{FF2B5EF4-FFF2-40B4-BE49-F238E27FC236}">
                  <a16:creationId xmlns:a16="http://schemas.microsoft.com/office/drawing/2014/main" id="{88D7EE8A-9749-4387-AF36-C5ABE727C8C1}"/>
                </a:ext>
              </a:extLst>
            </p:cNvPr>
            <p:cNvSpPr/>
            <p:nvPr/>
          </p:nvSpPr>
          <p:spPr>
            <a:xfrm>
              <a:off x="4281906" y="2840096"/>
              <a:ext cx="7061186" cy="1831015"/>
            </a:xfrm>
            <a:prstGeom prst="rect">
              <a:avLst/>
            </a:prstGeom>
            <a:solidFill>
              <a:srgbClr val="03CBE7">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pic>
          <p:nvPicPr>
            <p:cNvPr id="23" name="图片 22">
              <a:extLst>
                <a:ext uri="{FF2B5EF4-FFF2-40B4-BE49-F238E27FC236}">
                  <a16:creationId xmlns:a16="http://schemas.microsoft.com/office/drawing/2014/main" id="{1A2345E1-3E6F-492D-AA0A-1438D05A6FFF}"/>
                </a:ext>
              </a:extLst>
            </p:cNvPr>
            <p:cNvPicPr>
              <a:picLocks noChangeAspect="1"/>
            </p:cNvPicPr>
            <p:nvPr/>
          </p:nvPicPr>
          <p:blipFill>
            <a:blip r:embed="rId4">
              <a:extLst>
                <a:ext uri="{28A0092B-C50C-407E-A947-70E740481C1C}">
                  <a14:useLocalDpi xmlns:a14="http://schemas.microsoft.com/office/drawing/2010/main" val="0"/>
                </a:ext>
              </a:extLst>
            </a:blip>
            <a:srcRect l="10185" t="22599" r="27185" b="24535"/>
            <a:stretch>
              <a:fillRect/>
            </a:stretch>
          </p:blipFill>
          <p:spPr>
            <a:xfrm>
              <a:off x="1025888" y="2826151"/>
              <a:ext cx="3256018" cy="1832051"/>
            </a:xfrm>
            <a:custGeom>
              <a:avLst/>
              <a:gdLst>
                <a:gd name="connsiteX0" fmla="*/ 0 w 3256018"/>
                <a:gd name="connsiteY0" fmla="*/ 0 h 1832051"/>
                <a:gd name="connsiteX1" fmla="*/ 3256018 w 3256018"/>
                <a:gd name="connsiteY1" fmla="*/ 0 h 1832051"/>
                <a:gd name="connsiteX2" fmla="*/ 3256018 w 3256018"/>
                <a:gd name="connsiteY2" fmla="*/ 1832051 h 1832051"/>
                <a:gd name="connsiteX3" fmla="*/ 0 w 3256018"/>
                <a:gd name="connsiteY3" fmla="*/ 1832051 h 1832051"/>
              </a:gdLst>
              <a:ahLst/>
              <a:cxnLst>
                <a:cxn ang="0">
                  <a:pos x="connsiteX0" y="connsiteY0"/>
                </a:cxn>
                <a:cxn ang="0">
                  <a:pos x="connsiteX1" y="connsiteY1"/>
                </a:cxn>
                <a:cxn ang="0">
                  <a:pos x="connsiteX2" y="connsiteY2"/>
                </a:cxn>
                <a:cxn ang="0">
                  <a:pos x="connsiteX3" y="connsiteY3"/>
                </a:cxn>
              </a:cxnLst>
              <a:rect l="l" t="t" r="r" b="b"/>
              <a:pathLst>
                <a:path w="3256018" h="1832051">
                  <a:moveTo>
                    <a:pt x="0" y="0"/>
                  </a:moveTo>
                  <a:lnTo>
                    <a:pt x="3256018" y="0"/>
                  </a:lnTo>
                  <a:lnTo>
                    <a:pt x="3256018" y="1832051"/>
                  </a:lnTo>
                  <a:lnTo>
                    <a:pt x="0" y="1832051"/>
                  </a:lnTo>
                  <a:close/>
                </a:path>
              </a:pathLst>
            </a:custGeom>
          </p:spPr>
        </p:pic>
      </p:grpSp>
      <p:grpSp>
        <p:nvGrpSpPr>
          <p:cNvPr id="14" name="组合 13">
            <a:extLst>
              <a:ext uri="{FF2B5EF4-FFF2-40B4-BE49-F238E27FC236}">
                <a16:creationId xmlns:a16="http://schemas.microsoft.com/office/drawing/2014/main" id="{C56959A8-7AF7-460D-8594-CB7F7D747C17}"/>
              </a:ext>
            </a:extLst>
          </p:cNvPr>
          <p:cNvGrpSpPr/>
          <p:nvPr/>
        </p:nvGrpSpPr>
        <p:grpSpPr>
          <a:xfrm>
            <a:off x="1025888" y="1020954"/>
            <a:ext cx="10309010" cy="1819710"/>
            <a:chOff x="1025888" y="1020954"/>
            <a:chExt cx="10309010" cy="1819710"/>
          </a:xfrm>
        </p:grpSpPr>
        <p:sp>
          <p:nvSpPr>
            <p:cNvPr id="2" name="矩形 1">
              <a:extLst>
                <a:ext uri="{FF2B5EF4-FFF2-40B4-BE49-F238E27FC236}">
                  <a16:creationId xmlns:a16="http://schemas.microsoft.com/office/drawing/2014/main" id="{AD728584-76FD-46AF-ADC2-87CE253D40B7}"/>
                </a:ext>
              </a:extLst>
            </p:cNvPr>
            <p:cNvSpPr/>
            <p:nvPr/>
          </p:nvSpPr>
          <p:spPr>
            <a:xfrm>
              <a:off x="1025888" y="1021522"/>
              <a:ext cx="7061186" cy="1819142"/>
            </a:xfrm>
            <a:prstGeom prst="rect">
              <a:avLst/>
            </a:prstGeom>
            <a:solidFill>
              <a:srgbClr val="03CBE7">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pic>
          <p:nvPicPr>
            <p:cNvPr id="24" name="图片 23">
              <a:extLst>
                <a:ext uri="{FF2B5EF4-FFF2-40B4-BE49-F238E27FC236}">
                  <a16:creationId xmlns:a16="http://schemas.microsoft.com/office/drawing/2014/main" id="{C76C53D2-70A2-41C6-AB45-B8F21E190640}"/>
                </a:ext>
              </a:extLst>
            </p:cNvPr>
            <p:cNvPicPr>
              <a:picLocks noChangeAspect="1"/>
            </p:cNvPicPr>
            <p:nvPr/>
          </p:nvPicPr>
          <p:blipFill>
            <a:blip r:embed="rId5">
              <a:extLst>
                <a:ext uri="{28A0092B-C50C-407E-A947-70E740481C1C}">
                  <a14:useLocalDpi xmlns:a14="http://schemas.microsoft.com/office/drawing/2010/main" val="0"/>
                </a:ext>
              </a:extLst>
            </a:blip>
            <a:srcRect l="14491" t="12990" r="23261" b="34517"/>
            <a:stretch>
              <a:fillRect/>
            </a:stretch>
          </p:blipFill>
          <p:spPr>
            <a:xfrm>
              <a:off x="8087074" y="1020954"/>
              <a:ext cx="3247824" cy="1819142"/>
            </a:xfrm>
            <a:custGeom>
              <a:avLst/>
              <a:gdLst>
                <a:gd name="connsiteX0" fmla="*/ 0 w 3247824"/>
                <a:gd name="connsiteY0" fmla="*/ 0 h 1819142"/>
                <a:gd name="connsiteX1" fmla="*/ 3247824 w 3247824"/>
                <a:gd name="connsiteY1" fmla="*/ 0 h 1819142"/>
                <a:gd name="connsiteX2" fmla="*/ 3247824 w 3247824"/>
                <a:gd name="connsiteY2" fmla="*/ 1819142 h 1819142"/>
                <a:gd name="connsiteX3" fmla="*/ 0 w 3247824"/>
                <a:gd name="connsiteY3" fmla="*/ 1819142 h 1819142"/>
              </a:gdLst>
              <a:ahLst/>
              <a:cxnLst>
                <a:cxn ang="0">
                  <a:pos x="connsiteX0" y="connsiteY0"/>
                </a:cxn>
                <a:cxn ang="0">
                  <a:pos x="connsiteX1" y="connsiteY1"/>
                </a:cxn>
                <a:cxn ang="0">
                  <a:pos x="connsiteX2" y="connsiteY2"/>
                </a:cxn>
                <a:cxn ang="0">
                  <a:pos x="connsiteX3" y="connsiteY3"/>
                </a:cxn>
              </a:cxnLst>
              <a:rect l="l" t="t" r="r" b="b"/>
              <a:pathLst>
                <a:path w="3247824" h="1819142">
                  <a:moveTo>
                    <a:pt x="0" y="0"/>
                  </a:moveTo>
                  <a:lnTo>
                    <a:pt x="3247824" y="0"/>
                  </a:lnTo>
                  <a:lnTo>
                    <a:pt x="3247824" y="1819142"/>
                  </a:lnTo>
                  <a:lnTo>
                    <a:pt x="0" y="1819142"/>
                  </a:lnTo>
                  <a:close/>
                </a:path>
              </a:pathLst>
            </a:custGeom>
          </p:spPr>
        </p:pic>
      </p:grpSp>
      <p:grpSp>
        <p:nvGrpSpPr>
          <p:cNvPr id="3" name="组合 2">
            <a:extLst>
              <a:ext uri="{FF2B5EF4-FFF2-40B4-BE49-F238E27FC236}">
                <a16:creationId xmlns:a16="http://schemas.microsoft.com/office/drawing/2014/main" id="{B3FF459C-5175-4DAE-89B2-986E64A191C5}"/>
              </a:ext>
            </a:extLst>
          </p:cNvPr>
          <p:cNvGrpSpPr/>
          <p:nvPr/>
        </p:nvGrpSpPr>
        <p:grpSpPr>
          <a:xfrm>
            <a:off x="1409555" y="1367556"/>
            <a:ext cx="6322873" cy="1157620"/>
            <a:chOff x="711435" y="1978222"/>
            <a:chExt cx="5114925" cy="1157620"/>
          </a:xfrm>
        </p:grpSpPr>
        <p:sp>
          <p:nvSpPr>
            <p:cNvPr id="4" name="文本框 3">
              <a:extLst>
                <a:ext uri="{FF2B5EF4-FFF2-40B4-BE49-F238E27FC236}">
                  <a16:creationId xmlns:a16="http://schemas.microsoft.com/office/drawing/2014/main" id="{36126756-DD2F-4A9C-98AC-F0E5DC4B4985}"/>
                </a:ext>
              </a:extLst>
            </p:cNvPr>
            <p:cNvSpPr txBox="1"/>
            <p:nvPr/>
          </p:nvSpPr>
          <p:spPr>
            <a:xfrm>
              <a:off x="757463" y="1978222"/>
              <a:ext cx="33423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再此添加您的标题</a:t>
              </a:r>
            </a:p>
          </p:txBody>
        </p:sp>
        <p:sp>
          <p:nvSpPr>
            <p:cNvPr id="5" name="文本框 4">
              <a:extLst>
                <a:ext uri="{FF2B5EF4-FFF2-40B4-BE49-F238E27FC236}">
                  <a16:creationId xmlns:a16="http://schemas.microsoft.com/office/drawing/2014/main" id="{14CDAC2E-2D9E-466A-A172-5D70E4A5F038}"/>
                </a:ext>
              </a:extLst>
            </p:cNvPr>
            <p:cNvSpPr txBox="1"/>
            <p:nvPr/>
          </p:nvSpPr>
          <p:spPr>
            <a:xfrm>
              <a:off x="711435" y="2343702"/>
              <a:ext cx="5114925" cy="7921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Calibri" panose="020F0502020204030204" pitchFamily="34" charset="0"/>
                </a:rPr>
                <a:t>请在此添加您的文本请在此添加您的文本请在此添加您的文本请在此添加您的文本请在此添加您的文本请在此添加您的文本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Calibri" panose="020F0502020204030204" pitchFamily="34" charset="0"/>
              </a:endParaRPr>
            </a:p>
          </p:txBody>
        </p:sp>
      </p:grpSp>
      <p:grpSp>
        <p:nvGrpSpPr>
          <p:cNvPr id="7" name="组合 6">
            <a:extLst>
              <a:ext uri="{FF2B5EF4-FFF2-40B4-BE49-F238E27FC236}">
                <a16:creationId xmlns:a16="http://schemas.microsoft.com/office/drawing/2014/main" id="{A2F7714D-E92A-4513-A859-443CD865BB6D}"/>
              </a:ext>
            </a:extLst>
          </p:cNvPr>
          <p:cNvGrpSpPr/>
          <p:nvPr/>
        </p:nvGrpSpPr>
        <p:grpSpPr>
          <a:xfrm>
            <a:off x="4651062" y="3155306"/>
            <a:ext cx="6322873" cy="1157620"/>
            <a:chOff x="4562572" y="3195689"/>
            <a:chExt cx="6322873" cy="1157620"/>
          </a:xfrm>
        </p:grpSpPr>
        <p:sp>
          <p:nvSpPr>
            <p:cNvPr id="8" name="文本框 7">
              <a:extLst>
                <a:ext uri="{FF2B5EF4-FFF2-40B4-BE49-F238E27FC236}">
                  <a16:creationId xmlns:a16="http://schemas.microsoft.com/office/drawing/2014/main" id="{F30CDEA4-72C0-4198-9599-E26DB33BE4E2}"/>
                </a:ext>
              </a:extLst>
            </p:cNvPr>
            <p:cNvSpPr txBox="1"/>
            <p:nvPr/>
          </p:nvSpPr>
          <p:spPr>
            <a:xfrm>
              <a:off x="4619470" y="3195689"/>
              <a:ext cx="41317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再此添加您的标题</a:t>
              </a:r>
            </a:p>
          </p:txBody>
        </p:sp>
        <p:sp>
          <p:nvSpPr>
            <p:cNvPr id="9" name="文本框 8">
              <a:extLst>
                <a:ext uri="{FF2B5EF4-FFF2-40B4-BE49-F238E27FC236}">
                  <a16:creationId xmlns:a16="http://schemas.microsoft.com/office/drawing/2014/main" id="{A6F7E3F5-AE51-4E79-9ACC-7AECC201B381}"/>
                </a:ext>
              </a:extLst>
            </p:cNvPr>
            <p:cNvSpPr txBox="1"/>
            <p:nvPr/>
          </p:nvSpPr>
          <p:spPr>
            <a:xfrm>
              <a:off x="4562572" y="3561169"/>
              <a:ext cx="6322873" cy="7921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Calibri" panose="020F0502020204030204" pitchFamily="34" charset="0"/>
                </a:rPr>
                <a:t>请在此添加您的文本请在此添加您的文本请在此添加您的文本请在此添加您的文本请在此添加您的文本请在此添加您的文本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Calibri" panose="020F0502020204030204" pitchFamily="34" charset="0"/>
              </a:endParaRPr>
            </a:p>
          </p:txBody>
        </p:sp>
      </p:grpSp>
      <p:grpSp>
        <p:nvGrpSpPr>
          <p:cNvPr id="11" name="组合 10">
            <a:extLst>
              <a:ext uri="{FF2B5EF4-FFF2-40B4-BE49-F238E27FC236}">
                <a16:creationId xmlns:a16="http://schemas.microsoft.com/office/drawing/2014/main" id="{F39C82D2-8309-4B46-A0BC-0173C973E4D9}"/>
              </a:ext>
            </a:extLst>
          </p:cNvPr>
          <p:cNvGrpSpPr/>
          <p:nvPr/>
        </p:nvGrpSpPr>
        <p:grpSpPr>
          <a:xfrm>
            <a:off x="1409555" y="4937846"/>
            <a:ext cx="6322873" cy="1157620"/>
            <a:chOff x="711435" y="1978222"/>
            <a:chExt cx="5114925" cy="1157620"/>
          </a:xfrm>
        </p:grpSpPr>
        <p:sp>
          <p:nvSpPr>
            <p:cNvPr id="12" name="文本框 11">
              <a:extLst>
                <a:ext uri="{FF2B5EF4-FFF2-40B4-BE49-F238E27FC236}">
                  <a16:creationId xmlns:a16="http://schemas.microsoft.com/office/drawing/2014/main" id="{07D449F5-CA93-498E-A750-AC0BA9293913}"/>
                </a:ext>
              </a:extLst>
            </p:cNvPr>
            <p:cNvSpPr txBox="1"/>
            <p:nvPr/>
          </p:nvSpPr>
          <p:spPr>
            <a:xfrm>
              <a:off x="757463" y="1978222"/>
              <a:ext cx="33423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再此添加您的标题</a:t>
              </a:r>
            </a:p>
          </p:txBody>
        </p:sp>
        <p:sp>
          <p:nvSpPr>
            <p:cNvPr id="13" name="文本框 12">
              <a:extLst>
                <a:ext uri="{FF2B5EF4-FFF2-40B4-BE49-F238E27FC236}">
                  <a16:creationId xmlns:a16="http://schemas.microsoft.com/office/drawing/2014/main" id="{1EAA30FE-FDCB-4A3F-83DF-BE4116885C64}"/>
                </a:ext>
              </a:extLst>
            </p:cNvPr>
            <p:cNvSpPr txBox="1"/>
            <p:nvPr/>
          </p:nvSpPr>
          <p:spPr>
            <a:xfrm>
              <a:off x="711435" y="2343702"/>
              <a:ext cx="5114925" cy="7921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Calibri" panose="020F0502020204030204" pitchFamily="34" charset="0"/>
                </a:rPr>
                <a:t>请在此添加您的文本请在此添加您的文本请在此添加您的文本请在此添加您的文本请在此添加您的文本请在此添加您的文本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Calibri" panose="020F0502020204030204" pitchFamily="34" charset="0"/>
              </a:endParaRPr>
            </a:p>
          </p:txBody>
        </p:sp>
      </p:grpSp>
      <p:grpSp>
        <p:nvGrpSpPr>
          <p:cNvPr id="17" name="组合 16">
            <a:extLst>
              <a:ext uri="{FF2B5EF4-FFF2-40B4-BE49-F238E27FC236}">
                <a16:creationId xmlns:a16="http://schemas.microsoft.com/office/drawing/2014/main" id="{7B620A41-4BEB-4FA1-A669-650A4DFE42BE}"/>
              </a:ext>
            </a:extLst>
          </p:cNvPr>
          <p:cNvGrpSpPr/>
          <p:nvPr/>
        </p:nvGrpSpPr>
        <p:grpSpPr>
          <a:xfrm>
            <a:off x="300315" y="306636"/>
            <a:ext cx="2280624" cy="462776"/>
            <a:chOff x="300315" y="306636"/>
            <a:chExt cx="2280624" cy="462776"/>
          </a:xfrm>
        </p:grpSpPr>
        <p:sp>
          <p:nvSpPr>
            <p:cNvPr id="18" name="矩形 17">
              <a:extLst>
                <a:ext uri="{FF2B5EF4-FFF2-40B4-BE49-F238E27FC236}">
                  <a16:creationId xmlns:a16="http://schemas.microsoft.com/office/drawing/2014/main" id="{F0A875C6-803A-424A-939F-1737366EFDAB}"/>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02</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19" name="文本框 18">
              <a:extLst>
                <a:ext uri="{FF2B5EF4-FFF2-40B4-BE49-F238E27FC236}">
                  <a16:creationId xmlns:a16="http://schemas.microsoft.com/office/drawing/2014/main" id="{325F6D17-D19F-40B0-9A47-A036D374A49D}"/>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工作完成情况</a:t>
              </a:r>
            </a:p>
          </p:txBody>
        </p:sp>
      </p:grpSp>
    </p:spTree>
    <p:extLst>
      <p:ext uri="{BB962C8B-B14F-4D97-AF65-F5344CB8AC3E}">
        <p14:creationId xmlns:p14="http://schemas.microsoft.com/office/powerpoint/2010/main" val="272459610"/>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507A7F8-61AF-4CFA-BD12-2E71B993F160}"/>
              </a:ext>
            </a:extLst>
          </p:cNvPr>
          <p:cNvGrpSpPr/>
          <p:nvPr/>
        </p:nvGrpSpPr>
        <p:grpSpPr>
          <a:xfrm>
            <a:off x="4183907" y="3245972"/>
            <a:ext cx="3824185" cy="264546"/>
            <a:chOff x="2295525" y="2538412"/>
            <a:chExt cx="5029200" cy="752475"/>
          </a:xfrm>
        </p:grpSpPr>
        <p:sp>
          <p:nvSpPr>
            <p:cNvPr id="3" name="任意多边形: 形状 2">
              <a:extLst>
                <a:ext uri="{FF2B5EF4-FFF2-40B4-BE49-F238E27FC236}">
                  <a16:creationId xmlns:a16="http://schemas.microsoft.com/office/drawing/2014/main" id="{2DCE8FBC-0B2C-4837-AC94-EC924C6FD08B}"/>
                </a:ext>
              </a:extLst>
            </p:cNvPr>
            <p:cNvSpPr/>
            <p:nvPr/>
          </p:nvSpPr>
          <p:spPr>
            <a:xfrm>
              <a:off x="2295525" y="2538412"/>
              <a:ext cx="5029200" cy="752475"/>
            </a:xfrm>
            <a:custGeom>
              <a:avLst/>
              <a:gdLst>
                <a:gd name="connsiteX0" fmla="*/ 2009342 w 4210050"/>
                <a:gd name="connsiteY0" fmla="*/ 1635 h 713568"/>
                <a:gd name="connsiteX1" fmla="*/ 1746203 w 4210050"/>
                <a:gd name="connsiteY1" fmla="*/ 7249 h 713568"/>
                <a:gd name="connsiteX2" fmla="*/ 400050 w 4210050"/>
                <a:gd name="connsiteY2" fmla="*/ 356784 h 713568"/>
                <a:gd name="connsiteX3" fmla="*/ 1746203 w 4210050"/>
                <a:gd name="connsiteY3" fmla="*/ 706320 h 713568"/>
                <a:gd name="connsiteX4" fmla="*/ 2009342 w 4210050"/>
                <a:gd name="connsiteY4" fmla="*/ 711933 h 713568"/>
                <a:gd name="connsiteX5" fmla="*/ 1680789 w 4210050"/>
                <a:gd name="connsiteY5" fmla="*/ 706320 h 713568"/>
                <a:gd name="connsiteX6" fmla="*/ 0 w 4210050"/>
                <a:gd name="connsiteY6" fmla="*/ 356784 h 713568"/>
                <a:gd name="connsiteX7" fmla="*/ 1680789 w 4210050"/>
                <a:gd name="connsiteY7" fmla="*/ 7249 h 713568"/>
                <a:gd name="connsiteX8" fmla="*/ 2105025 w 4210050"/>
                <a:gd name="connsiteY8" fmla="*/ 0 h 713568"/>
                <a:gd name="connsiteX9" fmla="*/ 4210050 w 4210050"/>
                <a:gd name="connsiteY9" fmla="*/ 356784 h 713568"/>
                <a:gd name="connsiteX10" fmla="*/ 2105025 w 4210050"/>
                <a:gd name="connsiteY10" fmla="*/ 713568 h 713568"/>
                <a:gd name="connsiteX11" fmla="*/ 2094447 w 4210050"/>
                <a:gd name="connsiteY11" fmla="*/ 713388 h 713568"/>
                <a:gd name="connsiteX12" fmla="*/ 2425748 w 4210050"/>
                <a:gd name="connsiteY12" fmla="*/ 706320 h 713568"/>
                <a:gd name="connsiteX13" fmla="*/ 3771900 w 4210050"/>
                <a:gd name="connsiteY13" fmla="*/ 356784 h 713568"/>
                <a:gd name="connsiteX14" fmla="*/ 2425748 w 4210050"/>
                <a:gd name="connsiteY14" fmla="*/ 7249 h 713568"/>
                <a:gd name="connsiteX15" fmla="*/ 2094447 w 4210050"/>
                <a:gd name="connsiteY15" fmla="*/ 181 h 71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0050" h="713568">
                  <a:moveTo>
                    <a:pt x="2009342" y="1635"/>
                  </a:moveTo>
                  <a:lnTo>
                    <a:pt x="1746203" y="7249"/>
                  </a:lnTo>
                  <a:cubicBezTo>
                    <a:pt x="977955" y="40518"/>
                    <a:pt x="400050" y="184369"/>
                    <a:pt x="400050" y="356784"/>
                  </a:cubicBezTo>
                  <a:cubicBezTo>
                    <a:pt x="400050" y="529199"/>
                    <a:pt x="977955" y="673051"/>
                    <a:pt x="1746203" y="706320"/>
                  </a:cubicBezTo>
                  <a:lnTo>
                    <a:pt x="2009342" y="711933"/>
                  </a:lnTo>
                  <a:lnTo>
                    <a:pt x="1680789" y="706320"/>
                  </a:lnTo>
                  <a:cubicBezTo>
                    <a:pt x="721565" y="673051"/>
                    <a:pt x="0" y="529199"/>
                    <a:pt x="0" y="356784"/>
                  </a:cubicBezTo>
                  <a:cubicBezTo>
                    <a:pt x="0" y="184369"/>
                    <a:pt x="721565" y="40518"/>
                    <a:pt x="1680789" y="7249"/>
                  </a:cubicBezTo>
                  <a:close/>
                  <a:moveTo>
                    <a:pt x="2105025" y="0"/>
                  </a:moveTo>
                  <a:cubicBezTo>
                    <a:pt x="3267598" y="0"/>
                    <a:pt x="4210050" y="159738"/>
                    <a:pt x="4210050" y="356784"/>
                  </a:cubicBezTo>
                  <a:cubicBezTo>
                    <a:pt x="4210050" y="553830"/>
                    <a:pt x="3267598" y="713568"/>
                    <a:pt x="2105025" y="713568"/>
                  </a:cubicBezTo>
                  <a:lnTo>
                    <a:pt x="2094447" y="713388"/>
                  </a:lnTo>
                  <a:lnTo>
                    <a:pt x="2425748" y="706320"/>
                  </a:lnTo>
                  <a:cubicBezTo>
                    <a:pt x="3193996" y="673051"/>
                    <a:pt x="3771900" y="529199"/>
                    <a:pt x="3771900" y="356784"/>
                  </a:cubicBezTo>
                  <a:cubicBezTo>
                    <a:pt x="3771900" y="184369"/>
                    <a:pt x="3193996" y="40518"/>
                    <a:pt x="2425748" y="7249"/>
                  </a:cubicBezTo>
                  <a:lnTo>
                    <a:pt x="2094447" y="181"/>
                  </a:lnTo>
                  <a:close/>
                </a:path>
              </a:pathLst>
            </a:cu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4" name="椭圆 3">
              <a:extLst>
                <a:ext uri="{FF2B5EF4-FFF2-40B4-BE49-F238E27FC236}">
                  <a16:creationId xmlns:a16="http://schemas.microsoft.com/office/drawing/2014/main" id="{0DEEB244-A010-4636-8C09-E3D5B33ADF2A}"/>
                </a:ext>
              </a:extLst>
            </p:cNvPr>
            <p:cNvSpPr/>
            <p:nvPr/>
          </p:nvSpPr>
          <p:spPr>
            <a:xfrm>
              <a:off x="3124200" y="2552700"/>
              <a:ext cx="3371850" cy="571500"/>
            </a:xfrm>
            <a:prstGeom prst="ellipse">
              <a:avLst/>
            </a:pr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5" name="椭圆 4">
              <a:extLst>
                <a:ext uri="{FF2B5EF4-FFF2-40B4-BE49-F238E27FC236}">
                  <a16:creationId xmlns:a16="http://schemas.microsoft.com/office/drawing/2014/main" id="{CDAC113D-3CC2-4F7C-B7E9-F43132CFEDA5}"/>
                </a:ext>
              </a:extLst>
            </p:cNvPr>
            <p:cNvSpPr/>
            <p:nvPr/>
          </p:nvSpPr>
          <p:spPr>
            <a:xfrm>
              <a:off x="3781425" y="2552700"/>
              <a:ext cx="2057400" cy="361950"/>
            </a:xfrm>
            <a:prstGeom prst="ellipse">
              <a:avLst/>
            </a:prstGeom>
            <a:gradFill>
              <a:gsLst>
                <a:gs pos="65000">
                  <a:srgbClr val="03CBE7"/>
                </a:gs>
                <a:gs pos="0">
                  <a:srgbClr val="03CBE7">
                    <a:alpha val="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sp>
        <p:nvSpPr>
          <p:cNvPr id="6" name="文本框 5">
            <a:extLst>
              <a:ext uri="{FF2B5EF4-FFF2-40B4-BE49-F238E27FC236}">
                <a16:creationId xmlns:a16="http://schemas.microsoft.com/office/drawing/2014/main" id="{E5D53F8F-F254-4F6E-A7B3-F8C11C3DFF71}"/>
              </a:ext>
            </a:extLst>
          </p:cNvPr>
          <p:cNvSpPr txBox="1"/>
          <p:nvPr/>
        </p:nvSpPr>
        <p:spPr>
          <a:xfrm>
            <a:off x="4915173" y="1605812"/>
            <a:ext cx="2148345" cy="221599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a:ln>
                  <a:noFill/>
                </a:ln>
                <a:solidFill>
                  <a:srgbClr val="03CBE7"/>
                </a:solidFill>
                <a:effectLst/>
                <a:uLnTx/>
                <a:uFillTx/>
                <a:ea typeface="思源黑体 ExtraLight"/>
                <a:cs typeface="+mn-cs"/>
              </a:rPr>
              <a:t>03</a:t>
            </a:r>
            <a:endParaRPr kumimoji="0" lang="zh-CN" altLang="en-US" sz="13800" b="0" i="0" u="none" strike="noStrike" kern="1200" cap="none" spc="0" normalizeH="0" baseline="0" noProof="0">
              <a:ln>
                <a:noFill/>
              </a:ln>
              <a:solidFill>
                <a:srgbClr val="03CBE7"/>
              </a:solidFill>
              <a:effectLst/>
              <a:uLnTx/>
              <a:uFillTx/>
              <a:ea typeface="思源黑体 ExtraLight"/>
              <a:cs typeface="+mn-cs"/>
            </a:endParaRPr>
          </a:p>
        </p:txBody>
      </p:sp>
      <p:sp>
        <p:nvSpPr>
          <p:cNvPr id="7" name="文本框 6">
            <a:extLst>
              <a:ext uri="{FF2B5EF4-FFF2-40B4-BE49-F238E27FC236}">
                <a16:creationId xmlns:a16="http://schemas.microsoft.com/office/drawing/2014/main" id="{1650DF3D-8292-4401-B1A4-F8EC57152EB4}"/>
              </a:ext>
            </a:extLst>
          </p:cNvPr>
          <p:cNvSpPr txBox="1"/>
          <p:nvPr/>
        </p:nvSpPr>
        <p:spPr>
          <a:xfrm>
            <a:off x="3187212" y="3451916"/>
            <a:ext cx="5817576" cy="1200329"/>
          </a:xfrm>
          <a:prstGeom prst="rect">
            <a:avLst/>
          </a:prstGeom>
          <a:noFill/>
          <a:effectLst>
            <a:softEdge rad="317500"/>
          </a:effectLst>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a:ln>
                  <a:noFill/>
                </a:ln>
                <a:solidFill>
                  <a:srgbClr val="03CBE7"/>
                </a:solidFill>
                <a:effectLst/>
                <a:uLnTx/>
                <a:uFillTx/>
                <a:latin typeface="思源黑体 CN Bold"/>
                <a:ea typeface="思源黑体 CN Bold"/>
                <a:cs typeface="+mn-cs"/>
              </a:rPr>
              <a:t>主要问题分析</a:t>
            </a:r>
          </a:p>
        </p:txBody>
      </p:sp>
      <p:sp>
        <p:nvSpPr>
          <p:cNvPr id="8" name="文本框 7">
            <a:extLst>
              <a:ext uri="{FF2B5EF4-FFF2-40B4-BE49-F238E27FC236}">
                <a16:creationId xmlns:a16="http://schemas.microsoft.com/office/drawing/2014/main" id="{CCAB4CBA-A394-422F-8065-DFEB3DBB8E9D}"/>
              </a:ext>
            </a:extLst>
          </p:cNvPr>
          <p:cNvSpPr txBox="1"/>
          <p:nvPr/>
        </p:nvSpPr>
        <p:spPr>
          <a:xfrm>
            <a:off x="4618893" y="4779419"/>
            <a:ext cx="295421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3CBE7"/>
                </a:solidFill>
                <a:effectLst/>
                <a:uLnTx/>
                <a:uFillTx/>
                <a:latin typeface="Butler"/>
                <a:ea typeface="Noto Sans S Chinese Bold"/>
                <a:cs typeface="+mn-cs"/>
              </a:rPr>
              <a:t>PART   THREE</a:t>
            </a:r>
            <a:endParaRPr kumimoji="0" lang="zh-CN" altLang="en-US" sz="1600" b="0" i="0" u="none" strike="noStrike" kern="1200" cap="none" spc="0" normalizeH="0" baseline="0" noProof="0">
              <a:ln>
                <a:noFill/>
              </a:ln>
              <a:solidFill>
                <a:srgbClr val="03CBE7"/>
              </a:solidFill>
              <a:effectLst/>
              <a:uLnTx/>
              <a:uFillTx/>
              <a:latin typeface="Butler"/>
              <a:ea typeface="Noto Sans S Chinese Bold"/>
              <a:cs typeface="+mn-cs"/>
            </a:endParaRPr>
          </a:p>
        </p:txBody>
      </p:sp>
    </p:spTree>
    <p:extLst>
      <p:ext uri="{BB962C8B-B14F-4D97-AF65-F5344CB8AC3E}">
        <p14:creationId xmlns:p14="http://schemas.microsoft.com/office/powerpoint/2010/main" val="1739442475"/>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3A56D25E-16F8-4D0B-8631-3112AC32ABA6}"/>
              </a:ext>
            </a:extLst>
          </p:cNvPr>
          <p:cNvGrpSpPr/>
          <p:nvPr/>
        </p:nvGrpSpPr>
        <p:grpSpPr>
          <a:xfrm>
            <a:off x="1288474" y="2294109"/>
            <a:ext cx="3133297" cy="3133297"/>
            <a:chOff x="1358957" y="1471159"/>
            <a:chExt cx="4274925" cy="4274925"/>
          </a:xfrm>
        </p:grpSpPr>
        <p:sp>
          <p:nvSpPr>
            <p:cNvPr id="2" name="椭圆 1">
              <a:extLst>
                <a:ext uri="{FF2B5EF4-FFF2-40B4-BE49-F238E27FC236}">
                  <a16:creationId xmlns:a16="http://schemas.microsoft.com/office/drawing/2014/main" id="{63584204-DFA1-4600-8C96-55CA9E605448}"/>
                </a:ext>
              </a:extLst>
            </p:cNvPr>
            <p:cNvSpPr/>
            <p:nvPr/>
          </p:nvSpPr>
          <p:spPr>
            <a:xfrm>
              <a:off x="1358957" y="1471159"/>
              <a:ext cx="4274925" cy="4274925"/>
            </a:xfrm>
            <a:prstGeom prst="ellipse">
              <a:avLst/>
            </a:prstGeom>
            <a:gradFill>
              <a:gsLst>
                <a:gs pos="38000">
                  <a:srgbClr val="14D3CE"/>
                </a:gs>
                <a:gs pos="100000">
                  <a:srgbClr val="14D3CE">
                    <a:lumMod val="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3" name="椭圆 2">
              <a:extLst>
                <a:ext uri="{FF2B5EF4-FFF2-40B4-BE49-F238E27FC236}">
                  <a16:creationId xmlns:a16="http://schemas.microsoft.com/office/drawing/2014/main" id="{36BF3409-B0A0-43BC-9AA0-A2B6D16C4344}"/>
                </a:ext>
              </a:extLst>
            </p:cNvPr>
            <p:cNvSpPr/>
            <p:nvPr/>
          </p:nvSpPr>
          <p:spPr>
            <a:xfrm>
              <a:off x="1378287" y="1810849"/>
              <a:ext cx="3048207" cy="2360502"/>
            </a:xfrm>
            <a:prstGeom prst="ellipse">
              <a:avLst/>
            </a:prstGeom>
            <a:gradFill flip="none" rotWithShape="1">
              <a:gsLst>
                <a:gs pos="0">
                  <a:schemeClr val="bg1">
                    <a:alpha val="29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nvGrpSpPr>
            <p:cNvPr id="9" name="组合 8">
              <a:extLst>
                <a:ext uri="{FF2B5EF4-FFF2-40B4-BE49-F238E27FC236}">
                  <a16:creationId xmlns:a16="http://schemas.microsoft.com/office/drawing/2014/main" id="{8EFB7E03-2550-419B-98C5-7198010BD0DC}"/>
                </a:ext>
              </a:extLst>
            </p:cNvPr>
            <p:cNvGrpSpPr/>
            <p:nvPr/>
          </p:nvGrpSpPr>
          <p:grpSpPr>
            <a:xfrm>
              <a:off x="2291837" y="1471159"/>
              <a:ext cx="2620449" cy="2788287"/>
              <a:chOff x="1747250" y="1542437"/>
              <a:chExt cx="1358835" cy="1445867"/>
            </a:xfrm>
          </p:grpSpPr>
          <p:sp>
            <p:nvSpPr>
              <p:cNvPr id="75" name="任意多边形: 形状 74">
                <a:extLst>
                  <a:ext uri="{FF2B5EF4-FFF2-40B4-BE49-F238E27FC236}">
                    <a16:creationId xmlns:a16="http://schemas.microsoft.com/office/drawing/2014/main" id="{BDDCBCE6-129C-4C30-9387-C1A1D9AA2BEA}"/>
                  </a:ext>
                </a:extLst>
              </p:cNvPr>
              <p:cNvSpPr/>
              <p:nvPr/>
            </p:nvSpPr>
            <p:spPr>
              <a:xfrm>
                <a:off x="1747250" y="1543642"/>
                <a:ext cx="600776" cy="1398981"/>
              </a:xfrm>
              <a:custGeom>
                <a:avLst/>
                <a:gdLst>
                  <a:gd name="connsiteX0" fmla="*/ 919317 w 919317"/>
                  <a:gd name="connsiteY0" fmla="*/ 0 h 2140744"/>
                  <a:gd name="connsiteX1" fmla="*/ 919317 w 919317"/>
                  <a:gd name="connsiteY1" fmla="*/ 1711833 h 2140744"/>
                  <a:gd name="connsiteX2" fmla="*/ 36978 w 919317"/>
                  <a:gd name="connsiteY2" fmla="*/ 2140744 h 2140744"/>
                  <a:gd name="connsiteX3" fmla="*/ 16812 w 919317"/>
                  <a:gd name="connsiteY3" fmla="*/ 2015290 h 2140744"/>
                  <a:gd name="connsiteX4" fmla="*/ 0 w 919317"/>
                  <a:gd name="connsiteY4" fmla="*/ 1694221 h 2140744"/>
                  <a:gd name="connsiteX5" fmla="*/ 843481 w 919317"/>
                  <a:gd name="connsiteY5" fmla="*/ 6913 h 214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317" h="2140744">
                    <a:moveTo>
                      <a:pt x="919317" y="0"/>
                    </a:moveTo>
                    <a:lnTo>
                      <a:pt x="919317" y="1711833"/>
                    </a:lnTo>
                    <a:lnTo>
                      <a:pt x="36978" y="2140744"/>
                    </a:lnTo>
                    <a:lnTo>
                      <a:pt x="16812" y="2015290"/>
                    </a:lnTo>
                    <a:cubicBezTo>
                      <a:pt x="5777" y="1911327"/>
                      <a:pt x="0" y="1803992"/>
                      <a:pt x="0" y="1694221"/>
                    </a:cubicBezTo>
                    <a:cubicBezTo>
                      <a:pt x="0" y="816055"/>
                      <a:pt x="369710" y="93768"/>
                      <a:pt x="843481" y="6913"/>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77" name="任意多边形: 形状 76">
                <a:extLst>
                  <a:ext uri="{FF2B5EF4-FFF2-40B4-BE49-F238E27FC236}">
                    <a16:creationId xmlns:a16="http://schemas.microsoft.com/office/drawing/2014/main" id="{746E68A1-FE41-48A1-A2C7-86DB5E424775}"/>
                  </a:ext>
                </a:extLst>
              </p:cNvPr>
              <p:cNvSpPr/>
              <p:nvPr/>
            </p:nvSpPr>
            <p:spPr>
              <a:xfrm>
                <a:off x="2348026" y="1542437"/>
                <a:ext cx="758059" cy="1368928"/>
              </a:xfrm>
              <a:custGeom>
                <a:avLst/>
                <a:gdLst>
                  <a:gd name="connsiteX0" fmla="*/ 24910 w 1181970"/>
                  <a:gd name="connsiteY0" fmla="*/ 0 h 2094757"/>
                  <a:gd name="connsiteX1" fmla="*/ 1181970 w 1181970"/>
                  <a:gd name="connsiteY1" fmla="*/ 1696065 h 2094757"/>
                  <a:gd name="connsiteX2" fmla="*/ 1158463 w 1181970"/>
                  <a:gd name="connsiteY2" fmla="*/ 2037881 h 2094757"/>
                  <a:gd name="connsiteX3" fmla="*/ 1148486 w 1181970"/>
                  <a:gd name="connsiteY3" fmla="*/ 2094757 h 2094757"/>
                  <a:gd name="connsiteX4" fmla="*/ 0 w 1181970"/>
                  <a:gd name="connsiteY4" fmla="*/ 1702108 h 2094757"/>
                  <a:gd name="connsiteX5" fmla="*/ 0 w 1181970"/>
                  <a:gd name="connsiteY5" fmla="*/ 1844 h 209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970" h="2094757">
                    <a:moveTo>
                      <a:pt x="24910" y="0"/>
                    </a:moveTo>
                    <a:cubicBezTo>
                      <a:pt x="663937" y="0"/>
                      <a:pt x="1181970" y="759354"/>
                      <a:pt x="1181970" y="1696065"/>
                    </a:cubicBezTo>
                    <a:cubicBezTo>
                      <a:pt x="1181970" y="1813154"/>
                      <a:pt x="1173876" y="1927472"/>
                      <a:pt x="1158463" y="2037881"/>
                    </a:cubicBezTo>
                    <a:lnTo>
                      <a:pt x="1148486" y="2094757"/>
                    </a:lnTo>
                    <a:lnTo>
                      <a:pt x="0" y="1702108"/>
                    </a:lnTo>
                    <a:lnTo>
                      <a:pt x="0" y="1844"/>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66" name="任意多边形: 形状 65">
                <a:extLst>
                  <a:ext uri="{FF2B5EF4-FFF2-40B4-BE49-F238E27FC236}">
                    <a16:creationId xmlns:a16="http://schemas.microsoft.com/office/drawing/2014/main" id="{F1002D79-B9EA-4B5C-9FD2-684214411B4B}"/>
                  </a:ext>
                </a:extLst>
              </p:cNvPr>
              <p:cNvSpPr/>
              <p:nvPr/>
            </p:nvSpPr>
            <p:spPr>
              <a:xfrm rot="5400000">
                <a:off x="2248750" y="2150105"/>
                <a:ext cx="357187" cy="1319212"/>
              </a:xfrm>
              <a:custGeom>
                <a:avLst/>
                <a:gdLst>
                  <a:gd name="connsiteX0" fmla="*/ 0 w 508819"/>
                  <a:gd name="connsiteY0" fmla="*/ 1133835 h 2015452"/>
                  <a:gd name="connsiteX1" fmla="*/ 0 w 508819"/>
                  <a:gd name="connsiteY1" fmla="*/ 1133832 h 2015452"/>
                  <a:gd name="connsiteX2" fmla="*/ 387640 w 508819"/>
                  <a:gd name="connsiteY2" fmla="*/ 0 h 2015452"/>
                  <a:gd name="connsiteX3" fmla="*/ 423752 w 508819"/>
                  <a:gd name="connsiteY3" fmla="*/ 149034 h 2015452"/>
                  <a:gd name="connsiteX4" fmla="*/ 508819 w 508819"/>
                  <a:gd name="connsiteY4" fmla="*/ 1097320 h 2015452"/>
                  <a:gd name="connsiteX5" fmla="*/ 469676 w 508819"/>
                  <a:gd name="connsiteY5" fmla="*/ 1757505 h 2015452"/>
                  <a:gd name="connsiteX6" fmla="*/ 428559 w 508819"/>
                  <a:gd name="connsiteY6" fmla="*/ 2015452 h 201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19" h="2015452">
                    <a:moveTo>
                      <a:pt x="0" y="1133835"/>
                    </a:moveTo>
                    <a:lnTo>
                      <a:pt x="0" y="1133832"/>
                    </a:lnTo>
                    <a:lnTo>
                      <a:pt x="387640" y="0"/>
                    </a:lnTo>
                    <a:lnTo>
                      <a:pt x="423752" y="149034"/>
                    </a:lnTo>
                    <a:cubicBezTo>
                      <a:pt x="477459" y="419728"/>
                      <a:pt x="508819" y="746054"/>
                      <a:pt x="508819" y="1097320"/>
                    </a:cubicBezTo>
                    <a:cubicBezTo>
                      <a:pt x="508819" y="1331498"/>
                      <a:pt x="494881" y="1554591"/>
                      <a:pt x="469676" y="1757505"/>
                    </a:cubicBezTo>
                    <a:lnTo>
                      <a:pt x="428559" y="201545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grpSp>
          <p:nvGrpSpPr>
            <p:cNvPr id="85" name="组合 84">
              <a:extLst>
                <a:ext uri="{FF2B5EF4-FFF2-40B4-BE49-F238E27FC236}">
                  <a16:creationId xmlns:a16="http://schemas.microsoft.com/office/drawing/2014/main" id="{6EB63BF3-71A4-4AF7-9B50-5B95FB6F9ABE}"/>
                </a:ext>
              </a:extLst>
            </p:cNvPr>
            <p:cNvGrpSpPr/>
            <p:nvPr/>
          </p:nvGrpSpPr>
          <p:grpSpPr>
            <a:xfrm>
              <a:off x="2883759" y="2571536"/>
              <a:ext cx="1253811" cy="1331509"/>
              <a:chOff x="1760881" y="1538188"/>
              <a:chExt cx="1352407" cy="1436217"/>
            </a:xfrm>
            <a:gradFill>
              <a:gsLst>
                <a:gs pos="28000">
                  <a:srgbClr val="14D3CE"/>
                </a:gs>
                <a:gs pos="100000">
                  <a:srgbClr val="14D3CE">
                    <a:lumMod val="31000"/>
                  </a:srgbClr>
                </a:gs>
              </a:gsLst>
              <a:lin ang="3600000" scaled="0"/>
            </a:gradFill>
          </p:grpSpPr>
          <p:sp>
            <p:nvSpPr>
              <p:cNvPr id="86" name="任意多边形: 形状 85">
                <a:extLst>
                  <a:ext uri="{FF2B5EF4-FFF2-40B4-BE49-F238E27FC236}">
                    <a16:creationId xmlns:a16="http://schemas.microsoft.com/office/drawing/2014/main" id="{18650042-C751-4F9B-99B6-AF6E201B4F8B}"/>
                  </a:ext>
                </a:extLst>
              </p:cNvPr>
              <p:cNvSpPr/>
              <p:nvPr/>
            </p:nvSpPr>
            <p:spPr>
              <a:xfrm>
                <a:off x="1760881" y="1540642"/>
                <a:ext cx="600777" cy="1398981"/>
              </a:xfrm>
              <a:custGeom>
                <a:avLst/>
                <a:gdLst>
                  <a:gd name="connsiteX0" fmla="*/ 919317 w 919317"/>
                  <a:gd name="connsiteY0" fmla="*/ 0 h 2140744"/>
                  <a:gd name="connsiteX1" fmla="*/ 919317 w 919317"/>
                  <a:gd name="connsiteY1" fmla="*/ 1711833 h 2140744"/>
                  <a:gd name="connsiteX2" fmla="*/ 36978 w 919317"/>
                  <a:gd name="connsiteY2" fmla="*/ 2140744 h 2140744"/>
                  <a:gd name="connsiteX3" fmla="*/ 16812 w 919317"/>
                  <a:gd name="connsiteY3" fmla="*/ 2015290 h 2140744"/>
                  <a:gd name="connsiteX4" fmla="*/ 0 w 919317"/>
                  <a:gd name="connsiteY4" fmla="*/ 1694221 h 2140744"/>
                  <a:gd name="connsiteX5" fmla="*/ 843481 w 919317"/>
                  <a:gd name="connsiteY5" fmla="*/ 6913 h 214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317" h="2140744">
                    <a:moveTo>
                      <a:pt x="919317" y="0"/>
                    </a:moveTo>
                    <a:lnTo>
                      <a:pt x="919317" y="1711833"/>
                    </a:lnTo>
                    <a:lnTo>
                      <a:pt x="36978" y="2140744"/>
                    </a:lnTo>
                    <a:lnTo>
                      <a:pt x="16812" y="2015290"/>
                    </a:lnTo>
                    <a:cubicBezTo>
                      <a:pt x="5777" y="1911327"/>
                      <a:pt x="0" y="1803992"/>
                      <a:pt x="0" y="1694221"/>
                    </a:cubicBezTo>
                    <a:cubicBezTo>
                      <a:pt x="0" y="816055"/>
                      <a:pt x="369710" y="93768"/>
                      <a:pt x="843481" y="69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87" name="任意多边形: 形状 86">
                <a:extLst>
                  <a:ext uri="{FF2B5EF4-FFF2-40B4-BE49-F238E27FC236}">
                    <a16:creationId xmlns:a16="http://schemas.microsoft.com/office/drawing/2014/main" id="{4066F0E5-4A14-47CC-A424-A7B275026AAF}"/>
                  </a:ext>
                </a:extLst>
              </p:cNvPr>
              <p:cNvSpPr/>
              <p:nvPr/>
            </p:nvSpPr>
            <p:spPr>
              <a:xfrm>
                <a:off x="2355229" y="1538188"/>
                <a:ext cx="758059" cy="1368927"/>
              </a:xfrm>
              <a:custGeom>
                <a:avLst/>
                <a:gdLst>
                  <a:gd name="connsiteX0" fmla="*/ 24910 w 1181970"/>
                  <a:gd name="connsiteY0" fmla="*/ 0 h 2094757"/>
                  <a:gd name="connsiteX1" fmla="*/ 1181970 w 1181970"/>
                  <a:gd name="connsiteY1" fmla="*/ 1696065 h 2094757"/>
                  <a:gd name="connsiteX2" fmla="*/ 1158463 w 1181970"/>
                  <a:gd name="connsiteY2" fmla="*/ 2037881 h 2094757"/>
                  <a:gd name="connsiteX3" fmla="*/ 1148486 w 1181970"/>
                  <a:gd name="connsiteY3" fmla="*/ 2094757 h 2094757"/>
                  <a:gd name="connsiteX4" fmla="*/ 0 w 1181970"/>
                  <a:gd name="connsiteY4" fmla="*/ 1702108 h 2094757"/>
                  <a:gd name="connsiteX5" fmla="*/ 0 w 1181970"/>
                  <a:gd name="connsiteY5" fmla="*/ 1844 h 209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970" h="2094757">
                    <a:moveTo>
                      <a:pt x="24910" y="0"/>
                    </a:moveTo>
                    <a:cubicBezTo>
                      <a:pt x="663937" y="0"/>
                      <a:pt x="1181970" y="759354"/>
                      <a:pt x="1181970" y="1696065"/>
                    </a:cubicBezTo>
                    <a:cubicBezTo>
                      <a:pt x="1181970" y="1813154"/>
                      <a:pt x="1173876" y="1927472"/>
                      <a:pt x="1158463" y="2037881"/>
                    </a:cubicBezTo>
                    <a:lnTo>
                      <a:pt x="1148486" y="2094757"/>
                    </a:lnTo>
                    <a:lnTo>
                      <a:pt x="0" y="1702108"/>
                    </a:lnTo>
                    <a:lnTo>
                      <a:pt x="0" y="18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88" name="任意多边形: 形状 87">
                <a:extLst>
                  <a:ext uri="{FF2B5EF4-FFF2-40B4-BE49-F238E27FC236}">
                    <a16:creationId xmlns:a16="http://schemas.microsoft.com/office/drawing/2014/main" id="{3CD2C12D-EF10-4571-A917-9D1F61A9DA0F}"/>
                  </a:ext>
                </a:extLst>
              </p:cNvPr>
              <p:cNvSpPr/>
              <p:nvPr/>
            </p:nvSpPr>
            <p:spPr>
              <a:xfrm rot="5400000">
                <a:off x="2255184" y="2136204"/>
                <a:ext cx="357188" cy="1319213"/>
              </a:xfrm>
              <a:custGeom>
                <a:avLst/>
                <a:gdLst>
                  <a:gd name="connsiteX0" fmla="*/ 0 w 508819"/>
                  <a:gd name="connsiteY0" fmla="*/ 1133835 h 2015452"/>
                  <a:gd name="connsiteX1" fmla="*/ 0 w 508819"/>
                  <a:gd name="connsiteY1" fmla="*/ 1133832 h 2015452"/>
                  <a:gd name="connsiteX2" fmla="*/ 387640 w 508819"/>
                  <a:gd name="connsiteY2" fmla="*/ 0 h 2015452"/>
                  <a:gd name="connsiteX3" fmla="*/ 423752 w 508819"/>
                  <a:gd name="connsiteY3" fmla="*/ 149034 h 2015452"/>
                  <a:gd name="connsiteX4" fmla="*/ 508819 w 508819"/>
                  <a:gd name="connsiteY4" fmla="*/ 1097320 h 2015452"/>
                  <a:gd name="connsiteX5" fmla="*/ 469676 w 508819"/>
                  <a:gd name="connsiteY5" fmla="*/ 1757505 h 2015452"/>
                  <a:gd name="connsiteX6" fmla="*/ 428559 w 508819"/>
                  <a:gd name="connsiteY6" fmla="*/ 2015452 h 201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19" h="2015452">
                    <a:moveTo>
                      <a:pt x="0" y="1133835"/>
                    </a:moveTo>
                    <a:lnTo>
                      <a:pt x="0" y="1133832"/>
                    </a:lnTo>
                    <a:lnTo>
                      <a:pt x="387640" y="0"/>
                    </a:lnTo>
                    <a:lnTo>
                      <a:pt x="423752" y="149034"/>
                    </a:lnTo>
                    <a:cubicBezTo>
                      <a:pt x="477459" y="419728"/>
                      <a:pt x="508819" y="746054"/>
                      <a:pt x="508819" y="1097320"/>
                    </a:cubicBezTo>
                    <a:cubicBezTo>
                      <a:pt x="508819" y="1331498"/>
                      <a:pt x="494881" y="1554591"/>
                      <a:pt x="469676" y="1757505"/>
                    </a:cubicBezTo>
                    <a:lnTo>
                      <a:pt x="428559" y="20154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grpSp>
      <p:grpSp>
        <p:nvGrpSpPr>
          <p:cNvPr id="13" name="组合 12">
            <a:extLst>
              <a:ext uri="{FF2B5EF4-FFF2-40B4-BE49-F238E27FC236}">
                <a16:creationId xmlns:a16="http://schemas.microsoft.com/office/drawing/2014/main" id="{9903F2C4-6DB2-4549-83F4-9FA3273C69AD}"/>
              </a:ext>
            </a:extLst>
          </p:cNvPr>
          <p:cNvGrpSpPr/>
          <p:nvPr/>
        </p:nvGrpSpPr>
        <p:grpSpPr>
          <a:xfrm>
            <a:off x="9687241" y="1969293"/>
            <a:ext cx="1228864" cy="1223540"/>
            <a:chOff x="4635500" y="2222193"/>
            <a:chExt cx="2921000" cy="2908345"/>
          </a:xfrm>
        </p:grpSpPr>
        <p:sp>
          <p:nvSpPr>
            <p:cNvPr id="90" name="任意多边形: 形状 89">
              <a:extLst>
                <a:ext uri="{FF2B5EF4-FFF2-40B4-BE49-F238E27FC236}">
                  <a16:creationId xmlns:a16="http://schemas.microsoft.com/office/drawing/2014/main" id="{224C5D99-097F-4566-AEED-0FC7EE8BDD23}"/>
                </a:ext>
              </a:extLst>
            </p:cNvPr>
            <p:cNvSpPr/>
            <p:nvPr/>
          </p:nvSpPr>
          <p:spPr>
            <a:xfrm>
              <a:off x="4635500" y="3670038"/>
              <a:ext cx="2921000" cy="1460500"/>
            </a:xfrm>
            <a:custGeom>
              <a:avLst/>
              <a:gdLst>
                <a:gd name="connsiteX0" fmla="*/ 0 w 2921000"/>
                <a:gd name="connsiteY0" fmla="*/ 0 h 1460500"/>
                <a:gd name="connsiteX1" fmla="*/ 2921000 w 2921000"/>
                <a:gd name="connsiteY1" fmla="*/ 0 h 1460500"/>
                <a:gd name="connsiteX2" fmla="*/ 1460500 w 2921000"/>
                <a:gd name="connsiteY2" fmla="*/ 1460500 h 1460500"/>
                <a:gd name="connsiteX3" fmla="*/ 0 w 2921000"/>
                <a:gd name="connsiteY3" fmla="*/ 0 h 1460500"/>
              </a:gdLst>
              <a:ahLst/>
              <a:cxnLst>
                <a:cxn ang="0">
                  <a:pos x="connsiteX0" y="connsiteY0"/>
                </a:cxn>
                <a:cxn ang="0">
                  <a:pos x="connsiteX1" y="connsiteY1"/>
                </a:cxn>
                <a:cxn ang="0">
                  <a:pos x="connsiteX2" y="connsiteY2"/>
                </a:cxn>
                <a:cxn ang="0">
                  <a:pos x="connsiteX3" y="connsiteY3"/>
                </a:cxn>
              </a:cxnLst>
              <a:rect l="l" t="t" r="r" b="b"/>
              <a:pathLst>
                <a:path w="2921000" h="1460500">
                  <a:moveTo>
                    <a:pt x="0" y="0"/>
                  </a:moveTo>
                  <a:lnTo>
                    <a:pt x="2921000" y="0"/>
                  </a:lnTo>
                  <a:cubicBezTo>
                    <a:pt x="2921000" y="806612"/>
                    <a:pt x="2267112" y="1460500"/>
                    <a:pt x="1460500" y="1460500"/>
                  </a:cubicBezTo>
                  <a:cubicBezTo>
                    <a:pt x="653888" y="1460500"/>
                    <a:pt x="0" y="806612"/>
                    <a:pt x="0" y="0"/>
                  </a:cubicBezTo>
                  <a:close/>
                </a:path>
              </a:pathLst>
            </a:custGeom>
            <a:gradFill>
              <a:gsLst>
                <a:gs pos="6000">
                  <a:srgbClr val="14D3CE"/>
                </a:gs>
                <a:gs pos="84000">
                  <a:srgbClr val="14D3CE">
                    <a:lumMod val="31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89" name="椭圆 88">
              <a:extLst>
                <a:ext uri="{FF2B5EF4-FFF2-40B4-BE49-F238E27FC236}">
                  <a16:creationId xmlns:a16="http://schemas.microsoft.com/office/drawing/2014/main" id="{8938A8AB-EA44-4612-843A-B7C87FB14A5F}"/>
                </a:ext>
              </a:extLst>
            </p:cNvPr>
            <p:cNvSpPr/>
            <p:nvPr/>
          </p:nvSpPr>
          <p:spPr>
            <a:xfrm>
              <a:off x="4635500" y="3387508"/>
              <a:ext cx="2921000" cy="565060"/>
            </a:xfrm>
            <a:prstGeom prst="ellipse">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nvGrpSpPr>
            <p:cNvPr id="12" name="组合 11">
              <a:extLst>
                <a:ext uri="{FF2B5EF4-FFF2-40B4-BE49-F238E27FC236}">
                  <a16:creationId xmlns:a16="http://schemas.microsoft.com/office/drawing/2014/main" id="{70105496-1831-4C67-B8EA-9904152A6DE4}"/>
                </a:ext>
              </a:extLst>
            </p:cNvPr>
            <p:cNvGrpSpPr/>
            <p:nvPr/>
          </p:nvGrpSpPr>
          <p:grpSpPr>
            <a:xfrm flipV="1">
              <a:off x="4635500" y="2222193"/>
              <a:ext cx="2921000" cy="1743030"/>
              <a:chOff x="7998750" y="3387508"/>
              <a:chExt cx="2921000" cy="1743030"/>
            </a:xfrm>
            <a:solidFill>
              <a:srgbClr val="14D3CE">
                <a:alpha val="23000"/>
              </a:srgbClr>
            </a:solidFill>
          </p:grpSpPr>
          <p:sp>
            <p:nvSpPr>
              <p:cNvPr id="91" name="任意多边形: 形状 90">
                <a:extLst>
                  <a:ext uri="{FF2B5EF4-FFF2-40B4-BE49-F238E27FC236}">
                    <a16:creationId xmlns:a16="http://schemas.microsoft.com/office/drawing/2014/main" id="{47B49174-18E5-4E4D-9779-19B8E47E89C0}"/>
                  </a:ext>
                </a:extLst>
              </p:cNvPr>
              <p:cNvSpPr/>
              <p:nvPr/>
            </p:nvSpPr>
            <p:spPr>
              <a:xfrm>
                <a:off x="7998750" y="3670038"/>
                <a:ext cx="2921000" cy="1460500"/>
              </a:xfrm>
              <a:custGeom>
                <a:avLst/>
                <a:gdLst>
                  <a:gd name="connsiteX0" fmla="*/ 0 w 2921000"/>
                  <a:gd name="connsiteY0" fmla="*/ 0 h 1460500"/>
                  <a:gd name="connsiteX1" fmla="*/ 2921000 w 2921000"/>
                  <a:gd name="connsiteY1" fmla="*/ 0 h 1460500"/>
                  <a:gd name="connsiteX2" fmla="*/ 1460500 w 2921000"/>
                  <a:gd name="connsiteY2" fmla="*/ 1460500 h 1460500"/>
                  <a:gd name="connsiteX3" fmla="*/ 0 w 2921000"/>
                  <a:gd name="connsiteY3" fmla="*/ 0 h 1460500"/>
                </a:gdLst>
                <a:ahLst/>
                <a:cxnLst>
                  <a:cxn ang="0">
                    <a:pos x="connsiteX0" y="connsiteY0"/>
                  </a:cxn>
                  <a:cxn ang="0">
                    <a:pos x="connsiteX1" y="connsiteY1"/>
                  </a:cxn>
                  <a:cxn ang="0">
                    <a:pos x="connsiteX2" y="connsiteY2"/>
                  </a:cxn>
                  <a:cxn ang="0">
                    <a:pos x="connsiteX3" y="connsiteY3"/>
                  </a:cxn>
                </a:cxnLst>
                <a:rect l="l" t="t" r="r" b="b"/>
                <a:pathLst>
                  <a:path w="2921000" h="1460500">
                    <a:moveTo>
                      <a:pt x="0" y="0"/>
                    </a:moveTo>
                    <a:lnTo>
                      <a:pt x="2921000" y="0"/>
                    </a:lnTo>
                    <a:cubicBezTo>
                      <a:pt x="2921000" y="806612"/>
                      <a:pt x="2267112" y="1460500"/>
                      <a:pt x="1460500" y="1460500"/>
                    </a:cubicBezTo>
                    <a:cubicBezTo>
                      <a:pt x="653888" y="1460500"/>
                      <a:pt x="0" y="806612"/>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92" name="椭圆 91">
                <a:extLst>
                  <a:ext uri="{FF2B5EF4-FFF2-40B4-BE49-F238E27FC236}">
                    <a16:creationId xmlns:a16="http://schemas.microsoft.com/office/drawing/2014/main" id="{18E1F8DB-CE68-4404-AB94-5461CC0BABDD}"/>
                  </a:ext>
                </a:extLst>
              </p:cNvPr>
              <p:cNvSpPr/>
              <p:nvPr/>
            </p:nvSpPr>
            <p:spPr>
              <a:xfrm>
                <a:off x="7998750" y="3387508"/>
                <a:ext cx="2921000" cy="565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grpSp>
          <p:nvGrpSpPr>
            <p:cNvPr id="93" name="组合 92">
              <a:extLst>
                <a:ext uri="{FF2B5EF4-FFF2-40B4-BE49-F238E27FC236}">
                  <a16:creationId xmlns:a16="http://schemas.microsoft.com/office/drawing/2014/main" id="{EF95AA22-242D-40EB-A9D3-700DD597D569}"/>
                </a:ext>
              </a:extLst>
            </p:cNvPr>
            <p:cNvGrpSpPr/>
            <p:nvPr/>
          </p:nvGrpSpPr>
          <p:grpSpPr>
            <a:xfrm flipV="1">
              <a:off x="5084806" y="2595752"/>
              <a:ext cx="2022388" cy="1206807"/>
              <a:chOff x="7998750" y="3387508"/>
              <a:chExt cx="2921000" cy="1743030"/>
            </a:xfrm>
            <a:solidFill>
              <a:srgbClr val="14D3CE">
                <a:alpha val="43000"/>
              </a:srgbClr>
            </a:solidFill>
          </p:grpSpPr>
          <p:sp>
            <p:nvSpPr>
              <p:cNvPr id="94" name="任意多边形: 形状 93">
                <a:extLst>
                  <a:ext uri="{FF2B5EF4-FFF2-40B4-BE49-F238E27FC236}">
                    <a16:creationId xmlns:a16="http://schemas.microsoft.com/office/drawing/2014/main" id="{D8B48969-34C1-4CAB-8C4F-58458A55A138}"/>
                  </a:ext>
                </a:extLst>
              </p:cNvPr>
              <p:cNvSpPr/>
              <p:nvPr/>
            </p:nvSpPr>
            <p:spPr>
              <a:xfrm>
                <a:off x="7998750" y="3670038"/>
                <a:ext cx="2921000" cy="1460500"/>
              </a:xfrm>
              <a:custGeom>
                <a:avLst/>
                <a:gdLst>
                  <a:gd name="connsiteX0" fmla="*/ 0 w 2921000"/>
                  <a:gd name="connsiteY0" fmla="*/ 0 h 1460500"/>
                  <a:gd name="connsiteX1" fmla="*/ 2921000 w 2921000"/>
                  <a:gd name="connsiteY1" fmla="*/ 0 h 1460500"/>
                  <a:gd name="connsiteX2" fmla="*/ 1460500 w 2921000"/>
                  <a:gd name="connsiteY2" fmla="*/ 1460500 h 1460500"/>
                  <a:gd name="connsiteX3" fmla="*/ 0 w 2921000"/>
                  <a:gd name="connsiteY3" fmla="*/ 0 h 1460500"/>
                </a:gdLst>
                <a:ahLst/>
                <a:cxnLst>
                  <a:cxn ang="0">
                    <a:pos x="connsiteX0" y="connsiteY0"/>
                  </a:cxn>
                  <a:cxn ang="0">
                    <a:pos x="connsiteX1" y="connsiteY1"/>
                  </a:cxn>
                  <a:cxn ang="0">
                    <a:pos x="connsiteX2" y="connsiteY2"/>
                  </a:cxn>
                  <a:cxn ang="0">
                    <a:pos x="connsiteX3" y="connsiteY3"/>
                  </a:cxn>
                </a:cxnLst>
                <a:rect l="l" t="t" r="r" b="b"/>
                <a:pathLst>
                  <a:path w="2921000" h="1460500">
                    <a:moveTo>
                      <a:pt x="0" y="0"/>
                    </a:moveTo>
                    <a:lnTo>
                      <a:pt x="2921000" y="0"/>
                    </a:lnTo>
                    <a:cubicBezTo>
                      <a:pt x="2921000" y="806612"/>
                      <a:pt x="2267112" y="1460500"/>
                      <a:pt x="1460500" y="1460500"/>
                    </a:cubicBezTo>
                    <a:cubicBezTo>
                      <a:pt x="653888" y="1460500"/>
                      <a:pt x="0" y="806612"/>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95" name="椭圆 94">
                <a:extLst>
                  <a:ext uri="{FF2B5EF4-FFF2-40B4-BE49-F238E27FC236}">
                    <a16:creationId xmlns:a16="http://schemas.microsoft.com/office/drawing/2014/main" id="{25D07AC8-66AE-4EF5-8B73-1F256A2D1691}"/>
                  </a:ext>
                </a:extLst>
              </p:cNvPr>
              <p:cNvSpPr/>
              <p:nvPr/>
            </p:nvSpPr>
            <p:spPr>
              <a:xfrm>
                <a:off x="7998750" y="3387508"/>
                <a:ext cx="2921000" cy="565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grpSp>
          <p:nvGrpSpPr>
            <p:cNvPr id="96" name="组合 95">
              <a:extLst>
                <a:ext uri="{FF2B5EF4-FFF2-40B4-BE49-F238E27FC236}">
                  <a16:creationId xmlns:a16="http://schemas.microsoft.com/office/drawing/2014/main" id="{EE3D6B6F-4BB0-458A-AB68-96B54C7F0DC7}"/>
                </a:ext>
              </a:extLst>
            </p:cNvPr>
            <p:cNvGrpSpPr/>
            <p:nvPr/>
          </p:nvGrpSpPr>
          <p:grpSpPr>
            <a:xfrm flipV="1">
              <a:off x="5374135" y="2925208"/>
              <a:ext cx="1443730" cy="861508"/>
              <a:chOff x="7998750" y="3387508"/>
              <a:chExt cx="2921000" cy="1743030"/>
            </a:xfrm>
            <a:solidFill>
              <a:srgbClr val="14D3CE"/>
            </a:solidFill>
          </p:grpSpPr>
          <p:sp>
            <p:nvSpPr>
              <p:cNvPr id="97" name="任意多边形: 形状 96">
                <a:extLst>
                  <a:ext uri="{FF2B5EF4-FFF2-40B4-BE49-F238E27FC236}">
                    <a16:creationId xmlns:a16="http://schemas.microsoft.com/office/drawing/2014/main" id="{0D0FE356-A9D9-4E80-92B7-3E092A12047D}"/>
                  </a:ext>
                </a:extLst>
              </p:cNvPr>
              <p:cNvSpPr/>
              <p:nvPr/>
            </p:nvSpPr>
            <p:spPr>
              <a:xfrm>
                <a:off x="7998750" y="3670038"/>
                <a:ext cx="2921000" cy="1460500"/>
              </a:xfrm>
              <a:custGeom>
                <a:avLst/>
                <a:gdLst>
                  <a:gd name="connsiteX0" fmla="*/ 0 w 2921000"/>
                  <a:gd name="connsiteY0" fmla="*/ 0 h 1460500"/>
                  <a:gd name="connsiteX1" fmla="*/ 2921000 w 2921000"/>
                  <a:gd name="connsiteY1" fmla="*/ 0 h 1460500"/>
                  <a:gd name="connsiteX2" fmla="*/ 1460500 w 2921000"/>
                  <a:gd name="connsiteY2" fmla="*/ 1460500 h 1460500"/>
                  <a:gd name="connsiteX3" fmla="*/ 0 w 2921000"/>
                  <a:gd name="connsiteY3" fmla="*/ 0 h 1460500"/>
                </a:gdLst>
                <a:ahLst/>
                <a:cxnLst>
                  <a:cxn ang="0">
                    <a:pos x="connsiteX0" y="connsiteY0"/>
                  </a:cxn>
                  <a:cxn ang="0">
                    <a:pos x="connsiteX1" y="connsiteY1"/>
                  </a:cxn>
                  <a:cxn ang="0">
                    <a:pos x="connsiteX2" y="connsiteY2"/>
                  </a:cxn>
                  <a:cxn ang="0">
                    <a:pos x="connsiteX3" y="connsiteY3"/>
                  </a:cxn>
                </a:cxnLst>
                <a:rect l="l" t="t" r="r" b="b"/>
                <a:pathLst>
                  <a:path w="2921000" h="1460500">
                    <a:moveTo>
                      <a:pt x="0" y="0"/>
                    </a:moveTo>
                    <a:lnTo>
                      <a:pt x="2921000" y="0"/>
                    </a:lnTo>
                    <a:cubicBezTo>
                      <a:pt x="2921000" y="806612"/>
                      <a:pt x="2267112" y="1460500"/>
                      <a:pt x="1460500" y="1460500"/>
                    </a:cubicBezTo>
                    <a:cubicBezTo>
                      <a:pt x="653888" y="1460500"/>
                      <a:pt x="0" y="806612"/>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98" name="椭圆 97">
                <a:extLst>
                  <a:ext uri="{FF2B5EF4-FFF2-40B4-BE49-F238E27FC236}">
                    <a16:creationId xmlns:a16="http://schemas.microsoft.com/office/drawing/2014/main" id="{349339D7-E133-43EC-AA77-6BFC1EDD00E0}"/>
                  </a:ext>
                </a:extLst>
              </p:cNvPr>
              <p:cNvSpPr/>
              <p:nvPr/>
            </p:nvSpPr>
            <p:spPr>
              <a:xfrm>
                <a:off x="7998750" y="3387508"/>
                <a:ext cx="2921000" cy="565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grpSp>
      <p:sp>
        <p:nvSpPr>
          <p:cNvPr id="4" name="文本框 3">
            <a:extLst>
              <a:ext uri="{FF2B5EF4-FFF2-40B4-BE49-F238E27FC236}">
                <a16:creationId xmlns:a16="http://schemas.microsoft.com/office/drawing/2014/main" id="{4C952D40-37B9-4A9D-8C95-CD5A72247EB5}"/>
              </a:ext>
            </a:extLst>
          </p:cNvPr>
          <p:cNvSpPr txBox="1"/>
          <p:nvPr/>
        </p:nvSpPr>
        <p:spPr>
          <a:xfrm>
            <a:off x="2476442" y="3503215"/>
            <a:ext cx="7671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rPr>
              <a:t>核心</a:t>
            </a:r>
          </a:p>
        </p:txBody>
      </p:sp>
      <p:sp>
        <p:nvSpPr>
          <p:cNvPr id="26" name="文本框 25">
            <a:extLst>
              <a:ext uri="{FF2B5EF4-FFF2-40B4-BE49-F238E27FC236}">
                <a16:creationId xmlns:a16="http://schemas.microsoft.com/office/drawing/2014/main" id="{6D3100D8-4C50-4FA3-AF2E-7C3CF430989D}"/>
              </a:ext>
            </a:extLst>
          </p:cNvPr>
          <p:cNvSpPr txBox="1"/>
          <p:nvPr/>
        </p:nvSpPr>
        <p:spPr>
          <a:xfrm>
            <a:off x="5296173" y="2307461"/>
            <a:ext cx="4213231"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14D3CE"/>
                </a:solidFill>
                <a:effectLst/>
                <a:uLnTx/>
                <a:uFillTx/>
                <a:latin typeface="Butler"/>
                <a:ea typeface="思源黑体 CN Regular"/>
                <a:cs typeface="+mn-cs"/>
              </a:rPr>
              <a:t>要看到事物的核心而不是只看表面</a:t>
            </a:r>
          </a:p>
        </p:txBody>
      </p:sp>
      <p:grpSp>
        <p:nvGrpSpPr>
          <p:cNvPr id="10" name="组合 9">
            <a:extLst>
              <a:ext uri="{FF2B5EF4-FFF2-40B4-BE49-F238E27FC236}">
                <a16:creationId xmlns:a16="http://schemas.microsoft.com/office/drawing/2014/main" id="{7B5626B3-9FC9-43E3-9A35-C858E8B9A22B}"/>
              </a:ext>
            </a:extLst>
          </p:cNvPr>
          <p:cNvGrpSpPr/>
          <p:nvPr/>
        </p:nvGrpSpPr>
        <p:grpSpPr>
          <a:xfrm>
            <a:off x="3139210" y="2657390"/>
            <a:ext cx="1849173" cy="1048093"/>
            <a:chOff x="3395565" y="2118368"/>
            <a:chExt cx="1849173" cy="1048093"/>
          </a:xfrm>
        </p:grpSpPr>
        <p:cxnSp>
          <p:nvCxnSpPr>
            <p:cNvPr id="6" name="直接连接符 5">
              <a:extLst>
                <a:ext uri="{FF2B5EF4-FFF2-40B4-BE49-F238E27FC236}">
                  <a16:creationId xmlns:a16="http://schemas.microsoft.com/office/drawing/2014/main" id="{A13F3350-E339-4308-B1D1-FDC1DD4C6D86}"/>
                </a:ext>
              </a:extLst>
            </p:cNvPr>
            <p:cNvCxnSpPr>
              <a:cxnSpLocks/>
            </p:cNvCxnSpPr>
            <p:nvPr/>
          </p:nvCxnSpPr>
          <p:spPr>
            <a:xfrm flipV="1">
              <a:off x="3395565" y="2118368"/>
              <a:ext cx="1026206" cy="10480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E858E5C-43FE-49DC-B3B2-6DAB0286CE82}"/>
                </a:ext>
              </a:extLst>
            </p:cNvPr>
            <p:cNvCxnSpPr/>
            <p:nvPr/>
          </p:nvCxnSpPr>
          <p:spPr>
            <a:xfrm>
              <a:off x="4414109" y="2118368"/>
              <a:ext cx="830629" cy="0"/>
            </a:xfrm>
            <a:prstGeom prst="line">
              <a:avLst/>
            </a:prstGeom>
            <a:ln>
              <a:solidFill>
                <a:schemeClr val="bg1"/>
              </a:solidFill>
              <a:tailEnd type="diamond"/>
            </a:ln>
          </p:spPr>
          <p:style>
            <a:lnRef idx="1">
              <a:schemeClr val="accent1"/>
            </a:lnRef>
            <a:fillRef idx="0">
              <a:schemeClr val="accent1"/>
            </a:fillRef>
            <a:effectRef idx="0">
              <a:schemeClr val="accent1"/>
            </a:effectRef>
            <a:fontRef idx="minor">
              <a:schemeClr val="tx1"/>
            </a:fontRef>
          </p:style>
        </p:cxnSp>
      </p:grpSp>
      <p:sp>
        <p:nvSpPr>
          <p:cNvPr id="32" name="文本框 31">
            <a:extLst>
              <a:ext uri="{FF2B5EF4-FFF2-40B4-BE49-F238E27FC236}">
                <a16:creationId xmlns:a16="http://schemas.microsoft.com/office/drawing/2014/main" id="{639FAF1E-F711-44D1-8D8B-87D82300B09F}"/>
              </a:ext>
            </a:extLst>
          </p:cNvPr>
          <p:cNvSpPr txBox="1"/>
          <p:nvPr/>
        </p:nvSpPr>
        <p:spPr>
          <a:xfrm>
            <a:off x="5398753" y="3503215"/>
            <a:ext cx="5736025" cy="199791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先告诉他人你的结论，再讲述你的先告诉他人你的结论，再讲述你的依据，自下而上地思考，自上而下地表达先告诉他人你的结论，再讲述你的先告诉他人你的结论，再讲述你的依据，自下而上地思考，自上而下地表达先告诉他人你的结论，再讲述你的</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nvGrpSpPr>
          <p:cNvPr id="31" name="组合 30">
            <a:extLst>
              <a:ext uri="{FF2B5EF4-FFF2-40B4-BE49-F238E27FC236}">
                <a16:creationId xmlns:a16="http://schemas.microsoft.com/office/drawing/2014/main" id="{5F6916B2-64B8-4B6C-AB44-1B36BDC103E3}"/>
              </a:ext>
            </a:extLst>
          </p:cNvPr>
          <p:cNvGrpSpPr/>
          <p:nvPr/>
        </p:nvGrpSpPr>
        <p:grpSpPr>
          <a:xfrm>
            <a:off x="300315" y="306636"/>
            <a:ext cx="2280624" cy="462776"/>
            <a:chOff x="300315" y="306636"/>
            <a:chExt cx="2280624" cy="462776"/>
          </a:xfrm>
        </p:grpSpPr>
        <p:sp>
          <p:nvSpPr>
            <p:cNvPr id="33" name="矩形 32">
              <a:extLst>
                <a:ext uri="{FF2B5EF4-FFF2-40B4-BE49-F238E27FC236}">
                  <a16:creationId xmlns:a16="http://schemas.microsoft.com/office/drawing/2014/main" id="{496D1DE2-C6F3-41EA-AE35-0A3B5A5AA333}"/>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03</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34" name="文本框 33">
              <a:extLst>
                <a:ext uri="{FF2B5EF4-FFF2-40B4-BE49-F238E27FC236}">
                  <a16:creationId xmlns:a16="http://schemas.microsoft.com/office/drawing/2014/main" id="{BAE9ADC8-C975-4D94-92A8-AF2AA7A50AFF}"/>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主要问题分析</a:t>
              </a:r>
            </a:p>
          </p:txBody>
        </p:sp>
      </p:grpSp>
    </p:spTree>
    <p:extLst>
      <p:ext uri="{BB962C8B-B14F-4D97-AF65-F5344CB8AC3E}">
        <p14:creationId xmlns:p14="http://schemas.microsoft.com/office/powerpoint/2010/main" val="56683374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2000"/>
                            </p:stCondLst>
                            <p:childTnLst>
                              <p:par>
                                <p:cTn id="26" presetID="22" presetClass="entr" presetSubtype="8" fill="hold" grpId="0" nodeType="afterEffect">
                                  <p:stCondLst>
                                    <p:cond delay="0"/>
                                  </p:stCondLst>
                                  <p:iterate type="wd">
                                    <p:tmPct val="5000"/>
                                  </p:iterate>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BB3CE5B-F1E3-40B6-A95F-BDAB36398F79}"/>
              </a:ext>
            </a:extLst>
          </p:cNvPr>
          <p:cNvSpPr txBox="1"/>
          <p:nvPr/>
        </p:nvSpPr>
        <p:spPr>
          <a:xfrm>
            <a:off x="5638800" y="3733800"/>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Noto Sans S Chinese Bold"/>
              <a:cs typeface="+mn-cs"/>
            </a:endParaRPr>
          </a:p>
        </p:txBody>
      </p:sp>
      <p:cxnSp>
        <p:nvCxnSpPr>
          <p:cNvPr id="6" name="直接连接符 5">
            <a:extLst>
              <a:ext uri="{FF2B5EF4-FFF2-40B4-BE49-F238E27FC236}">
                <a16:creationId xmlns:a16="http://schemas.microsoft.com/office/drawing/2014/main" id="{DFFAB1AA-E244-4C76-9F98-AFC8904ED865}"/>
              </a:ext>
            </a:extLst>
          </p:cNvPr>
          <p:cNvCxnSpPr/>
          <p:nvPr/>
        </p:nvCxnSpPr>
        <p:spPr>
          <a:xfrm>
            <a:off x="3371850" y="0"/>
            <a:ext cx="0" cy="6858000"/>
          </a:xfrm>
          <a:prstGeom prst="line">
            <a:avLst/>
          </a:prstGeom>
          <a:ln w="22225" cmpd="tri">
            <a:gradFill>
              <a:gsLst>
                <a:gs pos="0">
                  <a:srgbClr val="03CBE7">
                    <a:alpha val="0"/>
                  </a:srgbClr>
                </a:gs>
                <a:gs pos="50000">
                  <a:srgbClr val="03CBE7"/>
                </a:gs>
                <a:gs pos="100000">
                  <a:srgbClr val="03CBE7">
                    <a:alpha val="0"/>
                  </a:srgb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DFE7617-955E-4FBE-826D-F119E1ABE099}"/>
              </a:ext>
            </a:extLst>
          </p:cNvPr>
          <p:cNvCxnSpPr/>
          <p:nvPr/>
        </p:nvCxnSpPr>
        <p:spPr>
          <a:xfrm>
            <a:off x="6096000" y="0"/>
            <a:ext cx="0" cy="6858000"/>
          </a:xfrm>
          <a:prstGeom prst="line">
            <a:avLst/>
          </a:prstGeom>
          <a:ln w="22225" cmpd="tri">
            <a:gradFill>
              <a:gsLst>
                <a:gs pos="0">
                  <a:srgbClr val="03CBE7">
                    <a:alpha val="0"/>
                  </a:srgbClr>
                </a:gs>
                <a:gs pos="50000">
                  <a:srgbClr val="03CBE7"/>
                </a:gs>
                <a:gs pos="100000">
                  <a:srgbClr val="03CBE7">
                    <a:alpha val="0"/>
                  </a:srgb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9660279-DEFC-4FC0-8915-4F6A7267F84E}"/>
              </a:ext>
            </a:extLst>
          </p:cNvPr>
          <p:cNvCxnSpPr/>
          <p:nvPr/>
        </p:nvCxnSpPr>
        <p:spPr>
          <a:xfrm>
            <a:off x="8820150" y="0"/>
            <a:ext cx="0" cy="6858000"/>
          </a:xfrm>
          <a:prstGeom prst="line">
            <a:avLst/>
          </a:prstGeom>
          <a:ln w="22225" cmpd="tri">
            <a:gradFill>
              <a:gsLst>
                <a:gs pos="0">
                  <a:srgbClr val="03CBE7">
                    <a:alpha val="0"/>
                  </a:srgbClr>
                </a:gs>
                <a:gs pos="50000">
                  <a:srgbClr val="03CBE7"/>
                </a:gs>
                <a:gs pos="100000">
                  <a:srgbClr val="03CBE7">
                    <a:alpha val="0"/>
                  </a:srgb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26E9B519-35FB-42A6-B23D-6A7641B63F05}"/>
              </a:ext>
            </a:extLst>
          </p:cNvPr>
          <p:cNvSpPr txBox="1"/>
          <p:nvPr/>
        </p:nvSpPr>
        <p:spPr>
          <a:xfrm>
            <a:off x="5102658" y="420820"/>
            <a:ext cx="198668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a:ln>
                  <a:noFill/>
                </a:ln>
                <a:solidFill>
                  <a:srgbClr val="03CBE7"/>
                </a:solidFill>
                <a:effectLst/>
                <a:uLnTx/>
                <a:uFillTx/>
                <a:latin typeface="Noto Sans S Chinese Bold"/>
                <a:ea typeface="Noto Sans S Chinese Bold"/>
                <a:cs typeface="+mn-cs"/>
              </a:rPr>
              <a:t>目录</a:t>
            </a:r>
          </a:p>
        </p:txBody>
      </p:sp>
      <p:cxnSp>
        <p:nvCxnSpPr>
          <p:cNvPr id="41" name="直接连接符 40">
            <a:extLst>
              <a:ext uri="{FF2B5EF4-FFF2-40B4-BE49-F238E27FC236}">
                <a16:creationId xmlns:a16="http://schemas.microsoft.com/office/drawing/2014/main" id="{B1162283-9D13-4347-91F8-B7464C4D24E5}"/>
              </a:ext>
            </a:extLst>
          </p:cNvPr>
          <p:cNvCxnSpPr>
            <a:cxnSpLocks/>
          </p:cNvCxnSpPr>
          <p:nvPr/>
        </p:nvCxnSpPr>
        <p:spPr>
          <a:xfrm>
            <a:off x="4501268" y="1464390"/>
            <a:ext cx="3189465" cy="0"/>
          </a:xfrm>
          <a:prstGeom prst="line">
            <a:avLst/>
          </a:prstGeom>
          <a:ln w="25400">
            <a:gradFill>
              <a:gsLst>
                <a:gs pos="50000">
                  <a:srgbClr val="03CBE7"/>
                </a:gs>
                <a:gs pos="0">
                  <a:srgbClr val="03CBE7">
                    <a:alpha val="0"/>
                  </a:srgbClr>
                </a:gs>
                <a:gs pos="100000">
                  <a:srgbClr val="03CBE7">
                    <a:alpha val="0"/>
                  </a:srgbClr>
                </a:gs>
              </a:gsLst>
              <a:lin ang="0" scaled="0"/>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5E5CB53-49F8-4174-8635-3CC82867E1FC}"/>
              </a:ext>
            </a:extLst>
          </p:cNvPr>
          <p:cNvGrpSpPr/>
          <p:nvPr/>
        </p:nvGrpSpPr>
        <p:grpSpPr>
          <a:xfrm>
            <a:off x="782200" y="2663904"/>
            <a:ext cx="2211793" cy="2516330"/>
            <a:chOff x="782200" y="2663904"/>
            <a:chExt cx="2211793" cy="2516330"/>
          </a:xfrm>
        </p:grpSpPr>
        <p:grpSp>
          <p:nvGrpSpPr>
            <p:cNvPr id="9" name="组合 8">
              <a:extLst>
                <a:ext uri="{FF2B5EF4-FFF2-40B4-BE49-F238E27FC236}">
                  <a16:creationId xmlns:a16="http://schemas.microsoft.com/office/drawing/2014/main" id="{999389B9-C8EA-44A4-B1B1-D37479A8603F}"/>
                </a:ext>
              </a:extLst>
            </p:cNvPr>
            <p:cNvGrpSpPr/>
            <p:nvPr/>
          </p:nvGrpSpPr>
          <p:grpSpPr>
            <a:xfrm>
              <a:off x="811538" y="2663904"/>
              <a:ext cx="2182455" cy="1088946"/>
              <a:chOff x="1038225" y="2318788"/>
              <a:chExt cx="2530517" cy="1262612"/>
            </a:xfrm>
          </p:grpSpPr>
          <p:grpSp>
            <p:nvGrpSpPr>
              <p:cNvPr id="10" name="组合 9">
                <a:extLst>
                  <a:ext uri="{FF2B5EF4-FFF2-40B4-BE49-F238E27FC236}">
                    <a16:creationId xmlns:a16="http://schemas.microsoft.com/office/drawing/2014/main" id="{E8499F67-D5C6-4523-ABB1-6E5C16317767}"/>
                  </a:ext>
                </a:extLst>
              </p:cNvPr>
              <p:cNvGrpSpPr/>
              <p:nvPr/>
            </p:nvGrpSpPr>
            <p:grpSpPr>
              <a:xfrm>
                <a:off x="1038225" y="3202781"/>
                <a:ext cx="2530517" cy="378619"/>
                <a:chOff x="2295525" y="2538412"/>
                <a:chExt cx="5029200" cy="752475"/>
              </a:xfrm>
            </p:grpSpPr>
            <p:sp>
              <p:nvSpPr>
                <p:cNvPr id="12" name="任意多边形: 形状 11">
                  <a:extLst>
                    <a:ext uri="{FF2B5EF4-FFF2-40B4-BE49-F238E27FC236}">
                      <a16:creationId xmlns:a16="http://schemas.microsoft.com/office/drawing/2014/main" id="{7E150487-8DBB-46D9-8C42-2A373A546DA5}"/>
                    </a:ext>
                  </a:extLst>
                </p:cNvPr>
                <p:cNvSpPr/>
                <p:nvPr/>
              </p:nvSpPr>
              <p:spPr>
                <a:xfrm>
                  <a:off x="2295525" y="2538412"/>
                  <a:ext cx="5029200" cy="752475"/>
                </a:xfrm>
                <a:custGeom>
                  <a:avLst/>
                  <a:gdLst>
                    <a:gd name="connsiteX0" fmla="*/ 2009342 w 4210050"/>
                    <a:gd name="connsiteY0" fmla="*/ 1635 h 713568"/>
                    <a:gd name="connsiteX1" fmla="*/ 1746203 w 4210050"/>
                    <a:gd name="connsiteY1" fmla="*/ 7249 h 713568"/>
                    <a:gd name="connsiteX2" fmla="*/ 400050 w 4210050"/>
                    <a:gd name="connsiteY2" fmla="*/ 356784 h 713568"/>
                    <a:gd name="connsiteX3" fmla="*/ 1746203 w 4210050"/>
                    <a:gd name="connsiteY3" fmla="*/ 706320 h 713568"/>
                    <a:gd name="connsiteX4" fmla="*/ 2009342 w 4210050"/>
                    <a:gd name="connsiteY4" fmla="*/ 711933 h 713568"/>
                    <a:gd name="connsiteX5" fmla="*/ 1680789 w 4210050"/>
                    <a:gd name="connsiteY5" fmla="*/ 706320 h 713568"/>
                    <a:gd name="connsiteX6" fmla="*/ 0 w 4210050"/>
                    <a:gd name="connsiteY6" fmla="*/ 356784 h 713568"/>
                    <a:gd name="connsiteX7" fmla="*/ 1680789 w 4210050"/>
                    <a:gd name="connsiteY7" fmla="*/ 7249 h 713568"/>
                    <a:gd name="connsiteX8" fmla="*/ 2105025 w 4210050"/>
                    <a:gd name="connsiteY8" fmla="*/ 0 h 713568"/>
                    <a:gd name="connsiteX9" fmla="*/ 4210050 w 4210050"/>
                    <a:gd name="connsiteY9" fmla="*/ 356784 h 713568"/>
                    <a:gd name="connsiteX10" fmla="*/ 2105025 w 4210050"/>
                    <a:gd name="connsiteY10" fmla="*/ 713568 h 713568"/>
                    <a:gd name="connsiteX11" fmla="*/ 2094447 w 4210050"/>
                    <a:gd name="connsiteY11" fmla="*/ 713388 h 713568"/>
                    <a:gd name="connsiteX12" fmla="*/ 2425748 w 4210050"/>
                    <a:gd name="connsiteY12" fmla="*/ 706320 h 713568"/>
                    <a:gd name="connsiteX13" fmla="*/ 3771900 w 4210050"/>
                    <a:gd name="connsiteY13" fmla="*/ 356784 h 713568"/>
                    <a:gd name="connsiteX14" fmla="*/ 2425748 w 4210050"/>
                    <a:gd name="connsiteY14" fmla="*/ 7249 h 713568"/>
                    <a:gd name="connsiteX15" fmla="*/ 2094447 w 4210050"/>
                    <a:gd name="connsiteY15" fmla="*/ 181 h 71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0050" h="713568">
                      <a:moveTo>
                        <a:pt x="2009342" y="1635"/>
                      </a:moveTo>
                      <a:lnTo>
                        <a:pt x="1746203" y="7249"/>
                      </a:lnTo>
                      <a:cubicBezTo>
                        <a:pt x="977955" y="40518"/>
                        <a:pt x="400050" y="184369"/>
                        <a:pt x="400050" y="356784"/>
                      </a:cubicBezTo>
                      <a:cubicBezTo>
                        <a:pt x="400050" y="529199"/>
                        <a:pt x="977955" y="673051"/>
                        <a:pt x="1746203" y="706320"/>
                      </a:cubicBezTo>
                      <a:lnTo>
                        <a:pt x="2009342" y="711933"/>
                      </a:lnTo>
                      <a:lnTo>
                        <a:pt x="1680789" y="706320"/>
                      </a:lnTo>
                      <a:cubicBezTo>
                        <a:pt x="721565" y="673051"/>
                        <a:pt x="0" y="529199"/>
                        <a:pt x="0" y="356784"/>
                      </a:cubicBezTo>
                      <a:cubicBezTo>
                        <a:pt x="0" y="184369"/>
                        <a:pt x="721565" y="40518"/>
                        <a:pt x="1680789" y="7249"/>
                      </a:cubicBezTo>
                      <a:close/>
                      <a:moveTo>
                        <a:pt x="2105025" y="0"/>
                      </a:moveTo>
                      <a:cubicBezTo>
                        <a:pt x="3267598" y="0"/>
                        <a:pt x="4210050" y="159738"/>
                        <a:pt x="4210050" y="356784"/>
                      </a:cubicBezTo>
                      <a:cubicBezTo>
                        <a:pt x="4210050" y="553830"/>
                        <a:pt x="3267598" y="713568"/>
                        <a:pt x="2105025" y="713568"/>
                      </a:cubicBezTo>
                      <a:lnTo>
                        <a:pt x="2094447" y="713388"/>
                      </a:lnTo>
                      <a:lnTo>
                        <a:pt x="2425748" y="706320"/>
                      </a:lnTo>
                      <a:cubicBezTo>
                        <a:pt x="3193996" y="673051"/>
                        <a:pt x="3771900" y="529199"/>
                        <a:pt x="3771900" y="356784"/>
                      </a:cubicBezTo>
                      <a:cubicBezTo>
                        <a:pt x="3771900" y="184369"/>
                        <a:pt x="3193996" y="40518"/>
                        <a:pt x="2425748" y="7249"/>
                      </a:cubicBezTo>
                      <a:lnTo>
                        <a:pt x="2094447" y="181"/>
                      </a:lnTo>
                      <a:close/>
                    </a:path>
                  </a:pathLst>
                </a:cu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13" name="椭圆 12">
                  <a:extLst>
                    <a:ext uri="{FF2B5EF4-FFF2-40B4-BE49-F238E27FC236}">
                      <a16:creationId xmlns:a16="http://schemas.microsoft.com/office/drawing/2014/main" id="{759453FE-09BC-4B61-B57B-1D62AAFE59B7}"/>
                    </a:ext>
                  </a:extLst>
                </p:cNvPr>
                <p:cNvSpPr/>
                <p:nvPr/>
              </p:nvSpPr>
              <p:spPr>
                <a:xfrm>
                  <a:off x="3124200" y="2552700"/>
                  <a:ext cx="3371850" cy="571500"/>
                </a:xfrm>
                <a:prstGeom prst="ellipse">
                  <a:avLst/>
                </a:pr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14" name="椭圆 13">
                  <a:extLst>
                    <a:ext uri="{FF2B5EF4-FFF2-40B4-BE49-F238E27FC236}">
                      <a16:creationId xmlns:a16="http://schemas.microsoft.com/office/drawing/2014/main" id="{905100E2-9F2E-4EA9-A467-361E2DE07505}"/>
                    </a:ext>
                  </a:extLst>
                </p:cNvPr>
                <p:cNvSpPr/>
                <p:nvPr/>
              </p:nvSpPr>
              <p:spPr>
                <a:xfrm>
                  <a:off x="3781425" y="2552700"/>
                  <a:ext cx="2057400" cy="361950"/>
                </a:xfrm>
                <a:prstGeom prst="ellipse">
                  <a:avLst/>
                </a:prstGeom>
                <a:gradFill>
                  <a:gsLst>
                    <a:gs pos="65000">
                      <a:srgbClr val="03CBE7"/>
                    </a:gs>
                    <a:gs pos="0">
                      <a:srgbClr val="03CBE7">
                        <a:alpha val="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sp>
            <p:nvSpPr>
              <p:cNvPr id="11" name="文本框 10">
                <a:extLst>
                  <a:ext uri="{FF2B5EF4-FFF2-40B4-BE49-F238E27FC236}">
                    <a16:creationId xmlns:a16="http://schemas.microsoft.com/office/drawing/2014/main" id="{4F9D381E-CFEB-4ED6-B508-0C7663A5A7D4}"/>
                  </a:ext>
                </a:extLst>
              </p:cNvPr>
              <p:cNvSpPr txBox="1"/>
              <p:nvPr/>
            </p:nvSpPr>
            <p:spPr>
              <a:xfrm>
                <a:off x="1790362" y="2318788"/>
                <a:ext cx="1026243" cy="11079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rgbClr val="03CBE7"/>
                    </a:solidFill>
                    <a:effectLst/>
                    <a:uLnTx/>
                    <a:uFillTx/>
                    <a:latin typeface="Butler"/>
                    <a:ea typeface="Noto Sans S Chinese Bold"/>
                    <a:cs typeface="+mn-cs"/>
                  </a:rPr>
                  <a:t>01</a:t>
                </a:r>
                <a:endParaRPr kumimoji="0" lang="zh-CN" altLang="en-US" sz="6600" b="0" i="0" u="none" strike="noStrike" kern="1200" cap="none" spc="0" normalizeH="0" baseline="0" noProof="0">
                  <a:ln>
                    <a:noFill/>
                  </a:ln>
                  <a:solidFill>
                    <a:srgbClr val="03CBE7"/>
                  </a:solidFill>
                  <a:effectLst/>
                  <a:uLnTx/>
                  <a:uFillTx/>
                  <a:latin typeface="Butler"/>
                  <a:ea typeface="Noto Sans S Chinese Bold"/>
                  <a:cs typeface="+mn-cs"/>
                </a:endParaRPr>
              </a:p>
            </p:txBody>
          </p:sp>
        </p:grpSp>
        <p:sp>
          <p:nvSpPr>
            <p:cNvPr id="36" name="文本框 35">
              <a:extLst>
                <a:ext uri="{FF2B5EF4-FFF2-40B4-BE49-F238E27FC236}">
                  <a16:creationId xmlns:a16="http://schemas.microsoft.com/office/drawing/2014/main" id="{5FC9166E-E45E-41BF-A745-96FD61D2BA46}"/>
                </a:ext>
              </a:extLst>
            </p:cNvPr>
            <p:cNvSpPr txBox="1"/>
            <p:nvPr/>
          </p:nvSpPr>
          <p:spPr>
            <a:xfrm>
              <a:off x="782200" y="4058738"/>
              <a:ext cx="2182455" cy="646331"/>
            </a:xfrm>
            <a:prstGeom prst="rect">
              <a:avLst/>
            </a:prstGeom>
            <a:noFill/>
            <a:effectLst>
              <a:softEdge rad="317500"/>
            </a:effectLst>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a:ln>
                    <a:noFill/>
                  </a:ln>
                  <a:solidFill>
                    <a:srgbClr val="03CBE7"/>
                  </a:solidFill>
                  <a:effectLst/>
                  <a:uLnTx/>
                  <a:uFillTx/>
                  <a:latin typeface="Noto Sans S Chinese Bold"/>
                  <a:ea typeface="Noto Sans S Chinese Bold"/>
                  <a:cs typeface="+mn-cs"/>
                </a:rPr>
                <a:t>工作概述</a:t>
              </a:r>
            </a:p>
          </p:txBody>
        </p:sp>
        <p:sp>
          <p:nvSpPr>
            <p:cNvPr id="43" name="文本框 42">
              <a:extLst>
                <a:ext uri="{FF2B5EF4-FFF2-40B4-BE49-F238E27FC236}">
                  <a16:creationId xmlns:a16="http://schemas.microsoft.com/office/drawing/2014/main" id="{1817BA0D-6D91-46E4-AACB-AF9D437AD438}"/>
                </a:ext>
              </a:extLst>
            </p:cNvPr>
            <p:cNvSpPr txBox="1"/>
            <p:nvPr/>
          </p:nvSpPr>
          <p:spPr>
            <a:xfrm>
              <a:off x="1022611" y="4841680"/>
              <a:ext cx="162951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3CBE7"/>
                  </a:solidFill>
                  <a:effectLst/>
                  <a:uLnTx/>
                  <a:uFillTx/>
                  <a:latin typeface="Butler"/>
                  <a:ea typeface="Noto Sans S Chinese Bold"/>
                  <a:cs typeface="+mn-cs"/>
                </a:rPr>
                <a:t>PART  ONE</a:t>
              </a:r>
              <a:endParaRPr kumimoji="0" lang="zh-CN" altLang="en-US" sz="1600" b="0" i="0" u="none" strike="noStrike" kern="1200" cap="none" spc="0" normalizeH="0" baseline="0" noProof="0">
                <a:ln>
                  <a:noFill/>
                </a:ln>
                <a:solidFill>
                  <a:srgbClr val="03CBE7"/>
                </a:solidFill>
                <a:effectLst/>
                <a:uLnTx/>
                <a:uFillTx/>
                <a:latin typeface="Butler"/>
                <a:ea typeface="Noto Sans S Chinese Bold"/>
                <a:cs typeface="+mn-cs"/>
              </a:endParaRPr>
            </a:p>
          </p:txBody>
        </p:sp>
      </p:grpSp>
      <p:grpSp>
        <p:nvGrpSpPr>
          <p:cNvPr id="47" name="组合 46">
            <a:extLst>
              <a:ext uri="{FF2B5EF4-FFF2-40B4-BE49-F238E27FC236}">
                <a16:creationId xmlns:a16="http://schemas.microsoft.com/office/drawing/2014/main" id="{30D6DF3A-BC06-47F4-8C26-E8C3516E75CB}"/>
              </a:ext>
            </a:extLst>
          </p:cNvPr>
          <p:cNvGrpSpPr/>
          <p:nvPr/>
        </p:nvGrpSpPr>
        <p:grpSpPr>
          <a:xfrm>
            <a:off x="3657828" y="2663904"/>
            <a:ext cx="2182455" cy="2516330"/>
            <a:chOff x="3657828" y="2663904"/>
            <a:chExt cx="2182455" cy="2516330"/>
          </a:xfrm>
        </p:grpSpPr>
        <p:grpSp>
          <p:nvGrpSpPr>
            <p:cNvPr id="15" name="组合 14">
              <a:extLst>
                <a:ext uri="{FF2B5EF4-FFF2-40B4-BE49-F238E27FC236}">
                  <a16:creationId xmlns:a16="http://schemas.microsoft.com/office/drawing/2014/main" id="{BBA53B0B-D6CD-4E00-9129-463EBC88699E}"/>
                </a:ext>
              </a:extLst>
            </p:cNvPr>
            <p:cNvGrpSpPr/>
            <p:nvPr/>
          </p:nvGrpSpPr>
          <p:grpSpPr>
            <a:xfrm>
              <a:off x="3657828" y="2663904"/>
              <a:ext cx="2182455" cy="1107996"/>
              <a:chOff x="1038225" y="2318788"/>
              <a:chExt cx="2530517" cy="1284700"/>
            </a:xfrm>
          </p:grpSpPr>
          <p:grpSp>
            <p:nvGrpSpPr>
              <p:cNvPr id="16" name="组合 15">
                <a:extLst>
                  <a:ext uri="{FF2B5EF4-FFF2-40B4-BE49-F238E27FC236}">
                    <a16:creationId xmlns:a16="http://schemas.microsoft.com/office/drawing/2014/main" id="{756C5665-8FC0-4DCE-9F5C-8E175D32C7A1}"/>
                  </a:ext>
                </a:extLst>
              </p:cNvPr>
              <p:cNvGrpSpPr/>
              <p:nvPr/>
            </p:nvGrpSpPr>
            <p:grpSpPr>
              <a:xfrm>
                <a:off x="1038225" y="3202781"/>
                <a:ext cx="2530517" cy="378619"/>
                <a:chOff x="2295525" y="2538412"/>
                <a:chExt cx="5029200" cy="752475"/>
              </a:xfrm>
            </p:grpSpPr>
            <p:sp>
              <p:nvSpPr>
                <p:cNvPr id="18" name="任意多边形: 形状 17">
                  <a:extLst>
                    <a:ext uri="{FF2B5EF4-FFF2-40B4-BE49-F238E27FC236}">
                      <a16:creationId xmlns:a16="http://schemas.microsoft.com/office/drawing/2014/main" id="{6679F17C-C75D-4183-A7F6-7431A7642972}"/>
                    </a:ext>
                  </a:extLst>
                </p:cNvPr>
                <p:cNvSpPr/>
                <p:nvPr/>
              </p:nvSpPr>
              <p:spPr>
                <a:xfrm>
                  <a:off x="2295525" y="2538412"/>
                  <a:ext cx="5029200" cy="752475"/>
                </a:xfrm>
                <a:custGeom>
                  <a:avLst/>
                  <a:gdLst>
                    <a:gd name="connsiteX0" fmla="*/ 2009342 w 4210050"/>
                    <a:gd name="connsiteY0" fmla="*/ 1635 h 713568"/>
                    <a:gd name="connsiteX1" fmla="*/ 1746203 w 4210050"/>
                    <a:gd name="connsiteY1" fmla="*/ 7249 h 713568"/>
                    <a:gd name="connsiteX2" fmla="*/ 400050 w 4210050"/>
                    <a:gd name="connsiteY2" fmla="*/ 356784 h 713568"/>
                    <a:gd name="connsiteX3" fmla="*/ 1746203 w 4210050"/>
                    <a:gd name="connsiteY3" fmla="*/ 706320 h 713568"/>
                    <a:gd name="connsiteX4" fmla="*/ 2009342 w 4210050"/>
                    <a:gd name="connsiteY4" fmla="*/ 711933 h 713568"/>
                    <a:gd name="connsiteX5" fmla="*/ 1680789 w 4210050"/>
                    <a:gd name="connsiteY5" fmla="*/ 706320 h 713568"/>
                    <a:gd name="connsiteX6" fmla="*/ 0 w 4210050"/>
                    <a:gd name="connsiteY6" fmla="*/ 356784 h 713568"/>
                    <a:gd name="connsiteX7" fmla="*/ 1680789 w 4210050"/>
                    <a:gd name="connsiteY7" fmla="*/ 7249 h 713568"/>
                    <a:gd name="connsiteX8" fmla="*/ 2105025 w 4210050"/>
                    <a:gd name="connsiteY8" fmla="*/ 0 h 713568"/>
                    <a:gd name="connsiteX9" fmla="*/ 4210050 w 4210050"/>
                    <a:gd name="connsiteY9" fmla="*/ 356784 h 713568"/>
                    <a:gd name="connsiteX10" fmla="*/ 2105025 w 4210050"/>
                    <a:gd name="connsiteY10" fmla="*/ 713568 h 713568"/>
                    <a:gd name="connsiteX11" fmla="*/ 2094447 w 4210050"/>
                    <a:gd name="connsiteY11" fmla="*/ 713388 h 713568"/>
                    <a:gd name="connsiteX12" fmla="*/ 2425748 w 4210050"/>
                    <a:gd name="connsiteY12" fmla="*/ 706320 h 713568"/>
                    <a:gd name="connsiteX13" fmla="*/ 3771900 w 4210050"/>
                    <a:gd name="connsiteY13" fmla="*/ 356784 h 713568"/>
                    <a:gd name="connsiteX14" fmla="*/ 2425748 w 4210050"/>
                    <a:gd name="connsiteY14" fmla="*/ 7249 h 713568"/>
                    <a:gd name="connsiteX15" fmla="*/ 2094447 w 4210050"/>
                    <a:gd name="connsiteY15" fmla="*/ 181 h 71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0050" h="713568">
                      <a:moveTo>
                        <a:pt x="2009342" y="1635"/>
                      </a:moveTo>
                      <a:lnTo>
                        <a:pt x="1746203" y="7249"/>
                      </a:lnTo>
                      <a:cubicBezTo>
                        <a:pt x="977955" y="40518"/>
                        <a:pt x="400050" y="184369"/>
                        <a:pt x="400050" y="356784"/>
                      </a:cubicBezTo>
                      <a:cubicBezTo>
                        <a:pt x="400050" y="529199"/>
                        <a:pt x="977955" y="673051"/>
                        <a:pt x="1746203" y="706320"/>
                      </a:cubicBezTo>
                      <a:lnTo>
                        <a:pt x="2009342" y="711933"/>
                      </a:lnTo>
                      <a:lnTo>
                        <a:pt x="1680789" y="706320"/>
                      </a:lnTo>
                      <a:cubicBezTo>
                        <a:pt x="721565" y="673051"/>
                        <a:pt x="0" y="529199"/>
                        <a:pt x="0" y="356784"/>
                      </a:cubicBezTo>
                      <a:cubicBezTo>
                        <a:pt x="0" y="184369"/>
                        <a:pt x="721565" y="40518"/>
                        <a:pt x="1680789" y="7249"/>
                      </a:cubicBezTo>
                      <a:close/>
                      <a:moveTo>
                        <a:pt x="2105025" y="0"/>
                      </a:moveTo>
                      <a:cubicBezTo>
                        <a:pt x="3267598" y="0"/>
                        <a:pt x="4210050" y="159738"/>
                        <a:pt x="4210050" y="356784"/>
                      </a:cubicBezTo>
                      <a:cubicBezTo>
                        <a:pt x="4210050" y="553830"/>
                        <a:pt x="3267598" y="713568"/>
                        <a:pt x="2105025" y="713568"/>
                      </a:cubicBezTo>
                      <a:lnTo>
                        <a:pt x="2094447" y="713388"/>
                      </a:lnTo>
                      <a:lnTo>
                        <a:pt x="2425748" y="706320"/>
                      </a:lnTo>
                      <a:cubicBezTo>
                        <a:pt x="3193996" y="673051"/>
                        <a:pt x="3771900" y="529199"/>
                        <a:pt x="3771900" y="356784"/>
                      </a:cubicBezTo>
                      <a:cubicBezTo>
                        <a:pt x="3771900" y="184369"/>
                        <a:pt x="3193996" y="40518"/>
                        <a:pt x="2425748" y="7249"/>
                      </a:cubicBezTo>
                      <a:lnTo>
                        <a:pt x="2094447" y="181"/>
                      </a:lnTo>
                      <a:close/>
                    </a:path>
                  </a:pathLst>
                </a:cu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19" name="椭圆 18">
                  <a:extLst>
                    <a:ext uri="{FF2B5EF4-FFF2-40B4-BE49-F238E27FC236}">
                      <a16:creationId xmlns:a16="http://schemas.microsoft.com/office/drawing/2014/main" id="{A80FDDE0-8BA8-46BE-AE9B-D5E60430338C}"/>
                    </a:ext>
                  </a:extLst>
                </p:cNvPr>
                <p:cNvSpPr/>
                <p:nvPr/>
              </p:nvSpPr>
              <p:spPr>
                <a:xfrm>
                  <a:off x="3124200" y="2552700"/>
                  <a:ext cx="3371850" cy="571500"/>
                </a:xfrm>
                <a:prstGeom prst="ellipse">
                  <a:avLst/>
                </a:pr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20" name="椭圆 19">
                  <a:extLst>
                    <a:ext uri="{FF2B5EF4-FFF2-40B4-BE49-F238E27FC236}">
                      <a16:creationId xmlns:a16="http://schemas.microsoft.com/office/drawing/2014/main" id="{CBCAB2C2-9540-4FD8-9252-387FBAEFE02C}"/>
                    </a:ext>
                  </a:extLst>
                </p:cNvPr>
                <p:cNvSpPr/>
                <p:nvPr/>
              </p:nvSpPr>
              <p:spPr>
                <a:xfrm>
                  <a:off x="3781425" y="2552700"/>
                  <a:ext cx="2057400" cy="361950"/>
                </a:xfrm>
                <a:prstGeom prst="ellipse">
                  <a:avLst/>
                </a:prstGeom>
                <a:gradFill>
                  <a:gsLst>
                    <a:gs pos="65000">
                      <a:srgbClr val="03CBE7"/>
                    </a:gs>
                    <a:gs pos="0">
                      <a:srgbClr val="03CBE7">
                        <a:alpha val="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sp>
            <p:nvSpPr>
              <p:cNvPr id="17" name="文本框 16">
                <a:extLst>
                  <a:ext uri="{FF2B5EF4-FFF2-40B4-BE49-F238E27FC236}">
                    <a16:creationId xmlns:a16="http://schemas.microsoft.com/office/drawing/2014/main" id="{60E33CF9-B43F-4F3F-B36E-7C8320C0E4F4}"/>
                  </a:ext>
                </a:extLst>
              </p:cNvPr>
              <p:cNvSpPr txBox="1"/>
              <p:nvPr/>
            </p:nvSpPr>
            <p:spPr>
              <a:xfrm>
                <a:off x="1663921" y="2318788"/>
                <a:ext cx="1279125" cy="12847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rgbClr val="03CBE7"/>
                    </a:solidFill>
                    <a:effectLst/>
                    <a:uLnTx/>
                    <a:uFillTx/>
                    <a:latin typeface="Butler"/>
                    <a:ea typeface="Noto Sans S Chinese Bold"/>
                    <a:cs typeface="+mn-cs"/>
                  </a:rPr>
                  <a:t>02</a:t>
                </a:r>
                <a:endParaRPr kumimoji="0" lang="zh-CN" altLang="en-US" sz="6600" b="0" i="0" u="none" strike="noStrike" kern="1200" cap="none" spc="0" normalizeH="0" baseline="0" noProof="0">
                  <a:ln>
                    <a:noFill/>
                  </a:ln>
                  <a:solidFill>
                    <a:srgbClr val="03CBE7"/>
                  </a:solidFill>
                  <a:effectLst/>
                  <a:uLnTx/>
                  <a:uFillTx/>
                  <a:latin typeface="Butler"/>
                  <a:ea typeface="Noto Sans S Chinese Bold"/>
                  <a:cs typeface="+mn-cs"/>
                </a:endParaRPr>
              </a:p>
            </p:txBody>
          </p:sp>
        </p:grpSp>
        <p:sp>
          <p:nvSpPr>
            <p:cNvPr id="37" name="文本框 36">
              <a:extLst>
                <a:ext uri="{FF2B5EF4-FFF2-40B4-BE49-F238E27FC236}">
                  <a16:creationId xmlns:a16="http://schemas.microsoft.com/office/drawing/2014/main" id="{450DCF01-6107-41B7-9D7A-C5C5AC3F51A8}"/>
                </a:ext>
              </a:extLst>
            </p:cNvPr>
            <p:cNvSpPr txBox="1"/>
            <p:nvPr/>
          </p:nvSpPr>
          <p:spPr>
            <a:xfrm>
              <a:off x="3657828" y="4058738"/>
              <a:ext cx="2182455" cy="646331"/>
            </a:xfrm>
            <a:prstGeom prst="rect">
              <a:avLst/>
            </a:prstGeom>
            <a:noFill/>
            <a:effectLst>
              <a:softEdge rad="317500"/>
            </a:effectLst>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a:ln>
                    <a:noFill/>
                  </a:ln>
                  <a:solidFill>
                    <a:srgbClr val="03CBE7"/>
                  </a:solidFill>
                  <a:effectLst/>
                  <a:uLnTx/>
                  <a:uFillTx/>
                  <a:latin typeface="Noto Sans S Chinese Bold"/>
                  <a:ea typeface="Noto Sans S Chinese Bold"/>
                  <a:cs typeface="+mn-cs"/>
                </a:rPr>
                <a:t>完成情况</a:t>
              </a:r>
            </a:p>
          </p:txBody>
        </p:sp>
        <p:sp>
          <p:nvSpPr>
            <p:cNvPr id="44" name="文本框 43">
              <a:extLst>
                <a:ext uri="{FF2B5EF4-FFF2-40B4-BE49-F238E27FC236}">
                  <a16:creationId xmlns:a16="http://schemas.microsoft.com/office/drawing/2014/main" id="{DCB3080B-FE39-4AD1-8945-364DE3B9423C}"/>
                </a:ext>
              </a:extLst>
            </p:cNvPr>
            <p:cNvSpPr txBox="1"/>
            <p:nvPr/>
          </p:nvSpPr>
          <p:spPr>
            <a:xfrm>
              <a:off x="3934297" y="4841680"/>
              <a:ext cx="162951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3CBE7"/>
                  </a:solidFill>
                  <a:effectLst/>
                  <a:uLnTx/>
                  <a:uFillTx/>
                  <a:latin typeface="Butler"/>
                  <a:ea typeface="Noto Sans S Chinese Bold"/>
                  <a:cs typeface="+mn-cs"/>
                </a:rPr>
                <a:t>PART  TWO</a:t>
              </a:r>
              <a:endParaRPr kumimoji="0" lang="zh-CN" altLang="en-US" sz="1600" b="0" i="0" u="none" strike="noStrike" kern="1200" cap="none" spc="0" normalizeH="0" baseline="0" noProof="0">
                <a:ln>
                  <a:noFill/>
                </a:ln>
                <a:solidFill>
                  <a:srgbClr val="03CBE7"/>
                </a:solidFill>
                <a:effectLst/>
                <a:uLnTx/>
                <a:uFillTx/>
                <a:latin typeface="Butler"/>
                <a:ea typeface="Noto Sans S Chinese Bold"/>
                <a:cs typeface="+mn-cs"/>
              </a:endParaRPr>
            </a:p>
          </p:txBody>
        </p:sp>
      </p:grpSp>
      <p:grpSp>
        <p:nvGrpSpPr>
          <p:cNvPr id="48" name="组合 47">
            <a:extLst>
              <a:ext uri="{FF2B5EF4-FFF2-40B4-BE49-F238E27FC236}">
                <a16:creationId xmlns:a16="http://schemas.microsoft.com/office/drawing/2014/main" id="{41192A56-EF63-4CBD-A3FF-74191B29B423}"/>
              </a:ext>
            </a:extLst>
          </p:cNvPr>
          <p:cNvGrpSpPr/>
          <p:nvPr/>
        </p:nvGrpSpPr>
        <p:grpSpPr>
          <a:xfrm>
            <a:off x="6351718" y="2663904"/>
            <a:ext cx="2314893" cy="2516330"/>
            <a:chOff x="6351718" y="2663904"/>
            <a:chExt cx="2314893" cy="2516330"/>
          </a:xfrm>
        </p:grpSpPr>
        <p:grpSp>
          <p:nvGrpSpPr>
            <p:cNvPr id="24" name="组合 23">
              <a:extLst>
                <a:ext uri="{FF2B5EF4-FFF2-40B4-BE49-F238E27FC236}">
                  <a16:creationId xmlns:a16="http://schemas.microsoft.com/office/drawing/2014/main" id="{73D832A2-17FC-40EA-99DB-51E86A5A321F}"/>
                </a:ext>
              </a:extLst>
            </p:cNvPr>
            <p:cNvGrpSpPr/>
            <p:nvPr/>
          </p:nvGrpSpPr>
          <p:grpSpPr>
            <a:xfrm>
              <a:off x="6351718" y="2663904"/>
              <a:ext cx="2182455" cy="1107996"/>
              <a:chOff x="1038225" y="2318788"/>
              <a:chExt cx="2530517" cy="1284700"/>
            </a:xfrm>
          </p:grpSpPr>
          <p:grpSp>
            <p:nvGrpSpPr>
              <p:cNvPr id="25" name="组合 24">
                <a:extLst>
                  <a:ext uri="{FF2B5EF4-FFF2-40B4-BE49-F238E27FC236}">
                    <a16:creationId xmlns:a16="http://schemas.microsoft.com/office/drawing/2014/main" id="{B39B454D-7C37-4B98-8DCD-5CAACE072622}"/>
                  </a:ext>
                </a:extLst>
              </p:cNvPr>
              <p:cNvGrpSpPr/>
              <p:nvPr/>
            </p:nvGrpSpPr>
            <p:grpSpPr>
              <a:xfrm>
                <a:off x="1038225" y="3202781"/>
                <a:ext cx="2530517" cy="378619"/>
                <a:chOff x="2295525" y="2538412"/>
                <a:chExt cx="5029200" cy="752475"/>
              </a:xfrm>
            </p:grpSpPr>
            <p:sp>
              <p:nvSpPr>
                <p:cNvPr id="27" name="任意多边形: 形状 26">
                  <a:extLst>
                    <a:ext uri="{FF2B5EF4-FFF2-40B4-BE49-F238E27FC236}">
                      <a16:creationId xmlns:a16="http://schemas.microsoft.com/office/drawing/2014/main" id="{CC87B5D5-F499-4F9B-B681-1D403290EBD1}"/>
                    </a:ext>
                  </a:extLst>
                </p:cNvPr>
                <p:cNvSpPr/>
                <p:nvPr/>
              </p:nvSpPr>
              <p:spPr>
                <a:xfrm>
                  <a:off x="2295525" y="2538412"/>
                  <a:ext cx="5029200" cy="752475"/>
                </a:xfrm>
                <a:custGeom>
                  <a:avLst/>
                  <a:gdLst>
                    <a:gd name="connsiteX0" fmla="*/ 2009342 w 4210050"/>
                    <a:gd name="connsiteY0" fmla="*/ 1635 h 713568"/>
                    <a:gd name="connsiteX1" fmla="*/ 1746203 w 4210050"/>
                    <a:gd name="connsiteY1" fmla="*/ 7249 h 713568"/>
                    <a:gd name="connsiteX2" fmla="*/ 400050 w 4210050"/>
                    <a:gd name="connsiteY2" fmla="*/ 356784 h 713568"/>
                    <a:gd name="connsiteX3" fmla="*/ 1746203 w 4210050"/>
                    <a:gd name="connsiteY3" fmla="*/ 706320 h 713568"/>
                    <a:gd name="connsiteX4" fmla="*/ 2009342 w 4210050"/>
                    <a:gd name="connsiteY4" fmla="*/ 711933 h 713568"/>
                    <a:gd name="connsiteX5" fmla="*/ 1680789 w 4210050"/>
                    <a:gd name="connsiteY5" fmla="*/ 706320 h 713568"/>
                    <a:gd name="connsiteX6" fmla="*/ 0 w 4210050"/>
                    <a:gd name="connsiteY6" fmla="*/ 356784 h 713568"/>
                    <a:gd name="connsiteX7" fmla="*/ 1680789 w 4210050"/>
                    <a:gd name="connsiteY7" fmla="*/ 7249 h 713568"/>
                    <a:gd name="connsiteX8" fmla="*/ 2105025 w 4210050"/>
                    <a:gd name="connsiteY8" fmla="*/ 0 h 713568"/>
                    <a:gd name="connsiteX9" fmla="*/ 4210050 w 4210050"/>
                    <a:gd name="connsiteY9" fmla="*/ 356784 h 713568"/>
                    <a:gd name="connsiteX10" fmla="*/ 2105025 w 4210050"/>
                    <a:gd name="connsiteY10" fmla="*/ 713568 h 713568"/>
                    <a:gd name="connsiteX11" fmla="*/ 2094447 w 4210050"/>
                    <a:gd name="connsiteY11" fmla="*/ 713388 h 713568"/>
                    <a:gd name="connsiteX12" fmla="*/ 2425748 w 4210050"/>
                    <a:gd name="connsiteY12" fmla="*/ 706320 h 713568"/>
                    <a:gd name="connsiteX13" fmla="*/ 3771900 w 4210050"/>
                    <a:gd name="connsiteY13" fmla="*/ 356784 h 713568"/>
                    <a:gd name="connsiteX14" fmla="*/ 2425748 w 4210050"/>
                    <a:gd name="connsiteY14" fmla="*/ 7249 h 713568"/>
                    <a:gd name="connsiteX15" fmla="*/ 2094447 w 4210050"/>
                    <a:gd name="connsiteY15" fmla="*/ 181 h 71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0050" h="713568">
                      <a:moveTo>
                        <a:pt x="2009342" y="1635"/>
                      </a:moveTo>
                      <a:lnTo>
                        <a:pt x="1746203" y="7249"/>
                      </a:lnTo>
                      <a:cubicBezTo>
                        <a:pt x="977955" y="40518"/>
                        <a:pt x="400050" y="184369"/>
                        <a:pt x="400050" y="356784"/>
                      </a:cubicBezTo>
                      <a:cubicBezTo>
                        <a:pt x="400050" y="529199"/>
                        <a:pt x="977955" y="673051"/>
                        <a:pt x="1746203" y="706320"/>
                      </a:cubicBezTo>
                      <a:lnTo>
                        <a:pt x="2009342" y="711933"/>
                      </a:lnTo>
                      <a:lnTo>
                        <a:pt x="1680789" y="706320"/>
                      </a:lnTo>
                      <a:cubicBezTo>
                        <a:pt x="721565" y="673051"/>
                        <a:pt x="0" y="529199"/>
                        <a:pt x="0" y="356784"/>
                      </a:cubicBezTo>
                      <a:cubicBezTo>
                        <a:pt x="0" y="184369"/>
                        <a:pt x="721565" y="40518"/>
                        <a:pt x="1680789" y="7249"/>
                      </a:cubicBezTo>
                      <a:close/>
                      <a:moveTo>
                        <a:pt x="2105025" y="0"/>
                      </a:moveTo>
                      <a:cubicBezTo>
                        <a:pt x="3267598" y="0"/>
                        <a:pt x="4210050" y="159738"/>
                        <a:pt x="4210050" y="356784"/>
                      </a:cubicBezTo>
                      <a:cubicBezTo>
                        <a:pt x="4210050" y="553830"/>
                        <a:pt x="3267598" y="713568"/>
                        <a:pt x="2105025" y="713568"/>
                      </a:cubicBezTo>
                      <a:lnTo>
                        <a:pt x="2094447" y="713388"/>
                      </a:lnTo>
                      <a:lnTo>
                        <a:pt x="2425748" y="706320"/>
                      </a:lnTo>
                      <a:cubicBezTo>
                        <a:pt x="3193996" y="673051"/>
                        <a:pt x="3771900" y="529199"/>
                        <a:pt x="3771900" y="356784"/>
                      </a:cubicBezTo>
                      <a:cubicBezTo>
                        <a:pt x="3771900" y="184369"/>
                        <a:pt x="3193996" y="40518"/>
                        <a:pt x="2425748" y="7249"/>
                      </a:cubicBezTo>
                      <a:lnTo>
                        <a:pt x="2094447" y="181"/>
                      </a:lnTo>
                      <a:close/>
                    </a:path>
                  </a:pathLst>
                </a:cu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28" name="椭圆 27">
                  <a:extLst>
                    <a:ext uri="{FF2B5EF4-FFF2-40B4-BE49-F238E27FC236}">
                      <a16:creationId xmlns:a16="http://schemas.microsoft.com/office/drawing/2014/main" id="{55ACAD78-A03B-4E71-8A4E-0AAEEB406BCE}"/>
                    </a:ext>
                  </a:extLst>
                </p:cNvPr>
                <p:cNvSpPr/>
                <p:nvPr/>
              </p:nvSpPr>
              <p:spPr>
                <a:xfrm>
                  <a:off x="3124200" y="2552700"/>
                  <a:ext cx="3371850" cy="571500"/>
                </a:xfrm>
                <a:prstGeom prst="ellipse">
                  <a:avLst/>
                </a:pr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29" name="椭圆 28">
                  <a:extLst>
                    <a:ext uri="{FF2B5EF4-FFF2-40B4-BE49-F238E27FC236}">
                      <a16:creationId xmlns:a16="http://schemas.microsoft.com/office/drawing/2014/main" id="{B82068BE-5631-4AAF-9930-5FF31816AF67}"/>
                    </a:ext>
                  </a:extLst>
                </p:cNvPr>
                <p:cNvSpPr/>
                <p:nvPr/>
              </p:nvSpPr>
              <p:spPr>
                <a:xfrm>
                  <a:off x="3781425" y="2552700"/>
                  <a:ext cx="2057400" cy="361950"/>
                </a:xfrm>
                <a:prstGeom prst="ellipse">
                  <a:avLst/>
                </a:prstGeom>
                <a:gradFill>
                  <a:gsLst>
                    <a:gs pos="65000">
                      <a:srgbClr val="03CBE7"/>
                    </a:gs>
                    <a:gs pos="0">
                      <a:srgbClr val="03CBE7">
                        <a:alpha val="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sp>
            <p:nvSpPr>
              <p:cNvPr id="26" name="文本框 25">
                <a:extLst>
                  <a:ext uri="{FF2B5EF4-FFF2-40B4-BE49-F238E27FC236}">
                    <a16:creationId xmlns:a16="http://schemas.microsoft.com/office/drawing/2014/main" id="{C164999A-E4AC-43CA-BF91-ED8DB34558EA}"/>
                  </a:ext>
                </a:extLst>
              </p:cNvPr>
              <p:cNvSpPr txBox="1"/>
              <p:nvPr/>
            </p:nvSpPr>
            <p:spPr>
              <a:xfrm>
                <a:off x="1650910" y="2318788"/>
                <a:ext cx="1305146" cy="12847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rgbClr val="03CBE7"/>
                    </a:solidFill>
                    <a:effectLst/>
                    <a:uLnTx/>
                    <a:uFillTx/>
                    <a:latin typeface="Butler"/>
                    <a:ea typeface="Noto Sans S Chinese Bold"/>
                    <a:cs typeface="+mn-cs"/>
                  </a:rPr>
                  <a:t>03</a:t>
                </a:r>
                <a:endParaRPr kumimoji="0" lang="zh-CN" altLang="en-US" sz="6600" b="0" i="0" u="none" strike="noStrike" kern="1200" cap="none" spc="0" normalizeH="0" baseline="0" noProof="0">
                  <a:ln>
                    <a:noFill/>
                  </a:ln>
                  <a:solidFill>
                    <a:srgbClr val="03CBE7"/>
                  </a:solidFill>
                  <a:effectLst/>
                  <a:uLnTx/>
                  <a:uFillTx/>
                  <a:latin typeface="Butler"/>
                  <a:ea typeface="Noto Sans S Chinese Bold"/>
                  <a:cs typeface="+mn-cs"/>
                </a:endParaRPr>
              </a:p>
            </p:txBody>
          </p:sp>
        </p:grpSp>
        <p:sp>
          <p:nvSpPr>
            <p:cNvPr id="38" name="文本框 37">
              <a:extLst>
                <a:ext uri="{FF2B5EF4-FFF2-40B4-BE49-F238E27FC236}">
                  <a16:creationId xmlns:a16="http://schemas.microsoft.com/office/drawing/2014/main" id="{878D7A16-CB23-4D39-9BA9-EC2B39BBC77D}"/>
                </a:ext>
              </a:extLst>
            </p:cNvPr>
            <p:cNvSpPr txBox="1"/>
            <p:nvPr/>
          </p:nvSpPr>
          <p:spPr>
            <a:xfrm>
              <a:off x="6484156" y="4058738"/>
              <a:ext cx="2182455" cy="646331"/>
            </a:xfrm>
            <a:prstGeom prst="rect">
              <a:avLst/>
            </a:prstGeom>
            <a:noFill/>
            <a:effectLst>
              <a:softEdge rad="317500"/>
            </a:effectLst>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a:ln>
                    <a:noFill/>
                  </a:ln>
                  <a:solidFill>
                    <a:srgbClr val="03CBE7"/>
                  </a:solidFill>
                  <a:effectLst/>
                  <a:uLnTx/>
                  <a:uFillTx/>
                  <a:latin typeface="Noto Sans S Chinese Bold"/>
                  <a:ea typeface="Noto Sans S Chinese Bold"/>
                  <a:cs typeface="+mn-cs"/>
                </a:rPr>
                <a:t>问题分析</a:t>
              </a:r>
            </a:p>
          </p:txBody>
        </p:sp>
        <p:sp>
          <p:nvSpPr>
            <p:cNvPr id="45" name="文本框 44">
              <a:extLst>
                <a:ext uri="{FF2B5EF4-FFF2-40B4-BE49-F238E27FC236}">
                  <a16:creationId xmlns:a16="http://schemas.microsoft.com/office/drawing/2014/main" id="{977DC582-5243-46C3-84ED-E3938B45FC85}"/>
                </a:ext>
              </a:extLst>
            </p:cNvPr>
            <p:cNvSpPr txBox="1"/>
            <p:nvPr/>
          </p:nvSpPr>
          <p:spPr>
            <a:xfrm>
              <a:off x="6760625" y="4841680"/>
              <a:ext cx="162951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3CBE7"/>
                  </a:solidFill>
                  <a:effectLst/>
                  <a:uLnTx/>
                  <a:uFillTx/>
                  <a:latin typeface="Butler"/>
                  <a:ea typeface="Noto Sans S Chinese Bold"/>
                  <a:cs typeface="+mn-cs"/>
                </a:rPr>
                <a:t>PART  THREE</a:t>
              </a:r>
              <a:endParaRPr kumimoji="0" lang="zh-CN" altLang="en-US" sz="1600" b="0" i="0" u="none" strike="noStrike" kern="1200" cap="none" spc="0" normalizeH="0" baseline="0" noProof="0">
                <a:ln>
                  <a:noFill/>
                </a:ln>
                <a:solidFill>
                  <a:srgbClr val="03CBE7"/>
                </a:solidFill>
                <a:effectLst/>
                <a:uLnTx/>
                <a:uFillTx/>
                <a:latin typeface="Butler"/>
                <a:ea typeface="Noto Sans S Chinese Bold"/>
                <a:cs typeface="+mn-cs"/>
              </a:endParaRPr>
            </a:p>
          </p:txBody>
        </p:sp>
      </p:grpSp>
      <p:grpSp>
        <p:nvGrpSpPr>
          <p:cNvPr id="49" name="组合 48">
            <a:extLst>
              <a:ext uri="{FF2B5EF4-FFF2-40B4-BE49-F238E27FC236}">
                <a16:creationId xmlns:a16="http://schemas.microsoft.com/office/drawing/2014/main" id="{868A29C8-90AE-4956-8EE3-41B2B99D4FEC}"/>
              </a:ext>
            </a:extLst>
          </p:cNvPr>
          <p:cNvGrpSpPr/>
          <p:nvPr/>
        </p:nvGrpSpPr>
        <p:grpSpPr>
          <a:xfrm>
            <a:off x="9121807" y="2663904"/>
            <a:ext cx="2287993" cy="2516330"/>
            <a:chOff x="9121807" y="2663904"/>
            <a:chExt cx="2287993" cy="2516330"/>
          </a:xfrm>
        </p:grpSpPr>
        <p:grpSp>
          <p:nvGrpSpPr>
            <p:cNvPr id="30" name="组合 29">
              <a:extLst>
                <a:ext uri="{FF2B5EF4-FFF2-40B4-BE49-F238E27FC236}">
                  <a16:creationId xmlns:a16="http://schemas.microsoft.com/office/drawing/2014/main" id="{E71109F6-A55E-4F4A-9104-B4DB6C0066BF}"/>
                </a:ext>
              </a:extLst>
            </p:cNvPr>
            <p:cNvGrpSpPr/>
            <p:nvPr/>
          </p:nvGrpSpPr>
          <p:grpSpPr>
            <a:xfrm>
              <a:off x="9121807" y="2663904"/>
              <a:ext cx="2182455" cy="1107996"/>
              <a:chOff x="1038225" y="2318788"/>
              <a:chExt cx="2530517" cy="1284700"/>
            </a:xfrm>
          </p:grpSpPr>
          <p:grpSp>
            <p:nvGrpSpPr>
              <p:cNvPr id="31" name="组合 30">
                <a:extLst>
                  <a:ext uri="{FF2B5EF4-FFF2-40B4-BE49-F238E27FC236}">
                    <a16:creationId xmlns:a16="http://schemas.microsoft.com/office/drawing/2014/main" id="{BD1B9890-4C5B-4258-9000-42716142E291}"/>
                  </a:ext>
                </a:extLst>
              </p:cNvPr>
              <p:cNvGrpSpPr/>
              <p:nvPr/>
            </p:nvGrpSpPr>
            <p:grpSpPr>
              <a:xfrm>
                <a:off x="1038225" y="3202781"/>
                <a:ext cx="2530517" cy="378619"/>
                <a:chOff x="2295525" y="2538412"/>
                <a:chExt cx="5029200" cy="752475"/>
              </a:xfrm>
            </p:grpSpPr>
            <p:sp>
              <p:nvSpPr>
                <p:cNvPr id="33" name="任意多边形: 形状 32">
                  <a:extLst>
                    <a:ext uri="{FF2B5EF4-FFF2-40B4-BE49-F238E27FC236}">
                      <a16:creationId xmlns:a16="http://schemas.microsoft.com/office/drawing/2014/main" id="{93D85683-1023-4277-9606-6390E5C0AE42}"/>
                    </a:ext>
                  </a:extLst>
                </p:cNvPr>
                <p:cNvSpPr/>
                <p:nvPr/>
              </p:nvSpPr>
              <p:spPr>
                <a:xfrm>
                  <a:off x="2295525" y="2538412"/>
                  <a:ext cx="5029200" cy="752475"/>
                </a:xfrm>
                <a:custGeom>
                  <a:avLst/>
                  <a:gdLst>
                    <a:gd name="connsiteX0" fmla="*/ 2009342 w 4210050"/>
                    <a:gd name="connsiteY0" fmla="*/ 1635 h 713568"/>
                    <a:gd name="connsiteX1" fmla="*/ 1746203 w 4210050"/>
                    <a:gd name="connsiteY1" fmla="*/ 7249 h 713568"/>
                    <a:gd name="connsiteX2" fmla="*/ 400050 w 4210050"/>
                    <a:gd name="connsiteY2" fmla="*/ 356784 h 713568"/>
                    <a:gd name="connsiteX3" fmla="*/ 1746203 w 4210050"/>
                    <a:gd name="connsiteY3" fmla="*/ 706320 h 713568"/>
                    <a:gd name="connsiteX4" fmla="*/ 2009342 w 4210050"/>
                    <a:gd name="connsiteY4" fmla="*/ 711933 h 713568"/>
                    <a:gd name="connsiteX5" fmla="*/ 1680789 w 4210050"/>
                    <a:gd name="connsiteY5" fmla="*/ 706320 h 713568"/>
                    <a:gd name="connsiteX6" fmla="*/ 0 w 4210050"/>
                    <a:gd name="connsiteY6" fmla="*/ 356784 h 713568"/>
                    <a:gd name="connsiteX7" fmla="*/ 1680789 w 4210050"/>
                    <a:gd name="connsiteY7" fmla="*/ 7249 h 713568"/>
                    <a:gd name="connsiteX8" fmla="*/ 2105025 w 4210050"/>
                    <a:gd name="connsiteY8" fmla="*/ 0 h 713568"/>
                    <a:gd name="connsiteX9" fmla="*/ 4210050 w 4210050"/>
                    <a:gd name="connsiteY9" fmla="*/ 356784 h 713568"/>
                    <a:gd name="connsiteX10" fmla="*/ 2105025 w 4210050"/>
                    <a:gd name="connsiteY10" fmla="*/ 713568 h 713568"/>
                    <a:gd name="connsiteX11" fmla="*/ 2094447 w 4210050"/>
                    <a:gd name="connsiteY11" fmla="*/ 713388 h 713568"/>
                    <a:gd name="connsiteX12" fmla="*/ 2425748 w 4210050"/>
                    <a:gd name="connsiteY12" fmla="*/ 706320 h 713568"/>
                    <a:gd name="connsiteX13" fmla="*/ 3771900 w 4210050"/>
                    <a:gd name="connsiteY13" fmla="*/ 356784 h 713568"/>
                    <a:gd name="connsiteX14" fmla="*/ 2425748 w 4210050"/>
                    <a:gd name="connsiteY14" fmla="*/ 7249 h 713568"/>
                    <a:gd name="connsiteX15" fmla="*/ 2094447 w 4210050"/>
                    <a:gd name="connsiteY15" fmla="*/ 181 h 71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0050" h="713568">
                      <a:moveTo>
                        <a:pt x="2009342" y="1635"/>
                      </a:moveTo>
                      <a:lnTo>
                        <a:pt x="1746203" y="7249"/>
                      </a:lnTo>
                      <a:cubicBezTo>
                        <a:pt x="977955" y="40518"/>
                        <a:pt x="400050" y="184369"/>
                        <a:pt x="400050" y="356784"/>
                      </a:cubicBezTo>
                      <a:cubicBezTo>
                        <a:pt x="400050" y="529199"/>
                        <a:pt x="977955" y="673051"/>
                        <a:pt x="1746203" y="706320"/>
                      </a:cubicBezTo>
                      <a:lnTo>
                        <a:pt x="2009342" y="711933"/>
                      </a:lnTo>
                      <a:lnTo>
                        <a:pt x="1680789" y="706320"/>
                      </a:lnTo>
                      <a:cubicBezTo>
                        <a:pt x="721565" y="673051"/>
                        <a:pt x="0" y="529199"/>
                        <a:pt x="0" y="356784"/>
                      </a:cubicBezTo>
                      <a:cubicBezTo>
                        <a:pt x="0" y="184369"/>
                        <a:pt x="721565" y="40518"/>
                        <a:pt x="1680789" y="7249"/>
                      </a:cubicBezTo>
                      <a:close/>
                      <a:moveTo>
                        <a:pt x="2105025" y="0"/>
                      </a:moveTo>
                      <a:cubicBezTo>
                        <a:pt x="3267598" y="0"/>
                        <a:pt x="4210050" y="159738"/>
                        <a:pt x="4210050" y="356784"/>
                      </a:cubicBezTo>
                      <a:cubicBezTo>
                        <a:pt x="4210050" y="553830"/>
                        <a:pt x="3267598" y="713568"/>
                        <a:pt x="2105025" y="713568"/>
                      </a:cubicBezTo>
                      <a:lnTo>
                        <a:pt x="2094447" y="713388"/>
                      </a:lnTo>
                      <a:lnTo>
                        <a:pt x="2425748" y="706320"/>
                      </a:lnTo>
                      <a:cubicBezTo>
                        <a:pt x="3193996" y="673051"/>
                        <a:pt x="3771900" y="529199"/>
                        <a:pt x="3771900" y="356784"/>
                      </a:cubicBezTo>
                      <a:cubicBezTo>
                        <a:pt x="3771900" y="184369"/>
                        <a:pt x="3193996" y="40518"/>
                        <a:pt x="2425748" y="7249"/>
                      </a:cubicBezTo>
                      <a:lnTo>
                        <a:pt x="2094447" y="181"/>
                      </a:lnTo>
                      <a:close/>
                    </a:path>
                  </a:pathLst>
                </a:cu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34" name="椭圆 33">
                  <a:extLst>
                    <a:ext uri="{FF2B5EF4-FFF2-40B4-BE49-F238E27FC236}">
                      <a16:creationId xmlns:a16="http://schemas.microsoft.com/office/drawing/2014/main" id="{18CAFFC6-9B0B-4E43-AA7B-5F801B721BE5}"/>
                    </a:ext>
                  </a:extLst>
                </p:cNvPr>
                <p:cNvSpPr/>
                <p:nvPr/>
              </p:nvSpPr>
              <p:spPr>
                <a:xfrm>
                  <a:off x="3124200" y="2552700"/>
                  <a:ext cx="3371850" cy="571500"/>
                </a:xfrm>
                <a:prstGeom prst="ellipse">
                  <a:avLst/>
                </a:pr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35" name="椭圆 34">
                  <a:extLst>
                    <a:ext uri="{FF2B5EF4-FFF2-40B4-BE49-F238E27FC236}">
                      <a16:creationId xmlns:a16="http://schemas.microsoft.com/office/drawing/2014/main" id="{BAA34A03-B2B0-428B-8DFB-DDBF2672E0A0}"/>
                    </a:ext>
                  </a:extLst>
                </p:cNvPr>
                <p:cNvSpPr/>
                <p:nvPr/>
              </p:nvSpPr>
              <p:spPr>
                <a:xfrm>
                  <a:off x="3781425" y="2552700"/>
                  <a:ext cx="2057400" cy="361950"/>
                </a:xfrm>
                <a:prstGeom prst="ellipse">
                  <a:avLst/>
                </a:prstGeom>
                <a:gradFill>
                  <a:gsLst>
                    <a:gs pos="65000">
                      <a:srgbClr val="03CBE7"/>
                    </a:gs>
                    <a:gs pos="0">
                      <a:srgbClr val="03CBE7">
                        <a:alpha val="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sp>
            <p:nvSpPr>
              <p:cNvPr id="32" name="文本框 31">
                <a:extLst>
                  <a:ext uri="{FF2B5EF4-FFF2-40B4-BE49-F238E27FC236}">
                    <a16:creationId xmlns:a16="http://schemas.microsoft.com/office/drawing/2014/main" id="{B4D55EEF-C9DC-41B5-82CD-E78B0BD79D9A}"/>
                  </a:ext>
                </a:extLst>
              </p:cNvPr>
              <p:cNvSpPr txBox="1"/>
              <p:nvPr/>
            </p:nvSpPr>
            <p:spPr>
              <a:xfrm>
                <a:off x="1639758" y="2318788"/>
                <a:ext cx="1327450" cy="12847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srgbClr val="03CBE7"/>
                    </a:solidFill>
                    <a:effectLst/>
                    <a:uLnTx/>
                    <a:uFillTx/>
                    <a:latin typeface="Butler"/>
                    <a:ea typeface="Noto Sans S Chinese Bold"/>
                    <a:cs typeface="+mn-cs"/>
                  </a:rPr>
                  <a:t>04</a:t>
                </a:r>
                <a:endParaRPr kumimoji="0" lang="zh-CN" altLang="en-US" sz="6600" b="0" i="0" u="none" strike="noStrike" kern="1200" cap="none" spc="0" normalizeH="0" baseline="0" noProof="0">
                  <a:ln>
                    <a:noFill/>
                  </a:ln>
                  <a:solidFill>
                    <a:srgbClr val="03CBE7"/>
                  </a:solidFill>
                  <a:effectLst/>
                  <a:uLnTx/>
                  <a:uFillTx/>
                  <a:latin typeface="Butler"/>
                  <a:ea typeface="Noto Sans S Chinese Bold"/>
                  <a:cs typeface="+mn-cs"/>
                </a:endParaRPr>
              </a:p>
            </p:txBody>
          </p:sp>
        </p:grpSp>
        <p:sp>
          <p:nvSpPr>
            <p:cNvPr id="39" name="文本框 38">
              <a:extLst>
                <a:ext uri="{FF2B5EF4-FFF2-40B4-BE49-F238E27FC236}">
                  <a16:creationId xmlns:a16="http://schemas.microsoft.com/office/drawing/2014/main" id="{952B0E88-E712-44A2-B43E-8B43078B1B34}"/>
                </a:ext>
              </a:extLst>
            </p:cNvPr>
            <p:cNvSpPr txBox="1"/>
            <p:nvPr/>
          </p:nvSpPr>
          <p:spPr>
            <a:xfrm>
              <a:off x="9227345" y="4058738"/>
              <a:ext cx="2182455" cy="646331"/>
            </a:xfrm>
            <a:prstGeom prst="rect">
              <a:avLst/>
            </a:prstGeom>
            <a:noFill/>
            <a:effectLst>
              <a:softEdge rad="317500"/>
            </a:effectLst>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a:ln>
                    <a:noFill/>
                  </a:ln>
                  <a:solidFill>
                    <a:srgbClr val="03CBE7"/>
                  </a:solidFill>
                  <a:effectLst/>
                  <a:uLnTx/>
                  <a:uFillTx/>
                  <a:latin typeface="Noto Sans S Chinese Bold"/>
                  <a:ea typeface="Noto Sans S Chinese Bold"/>
                  <a:cs typeface="+mn-cs"/>
                </a:rPr>
                <a:t>工作计划</a:t>
              </a:r>
            </a:p>
          </p:txBody>
        </p:sp>
        <p:sp>
          <p:nvSpPr>
            <p:cNvPr id="46" name="文本框 45">
              <a:extLst>
                <a:ext uri="{FF2B5EF4-FFF2-40B4-BE49-F238E27FC236}">
                  <a16:creationId xmlns:a16="http://schemas.microsoft.com/office/drawing/2014/main" id="{BA80D913-CB39-430C-85F8-33F9FE5F3C09}"/>
                </a:ext>
              </a:extLst>
            </p:cNvPr>
            <p:cNvSpPr txBox="1"/>
            <p:nvPr/>
          </p:nvSpPr>
          <p:spPr>
            <a:xfrm>
              <a:off x="9503814" y="4841680"/>
              <a:ext cx="162951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3CBE7"/>
                  </a:solidFill>
                  <a:effectLst/>
                  <a:uLnTx/>
                  <a:uFillTx/>
                  <a:latin typeface="Butler"/>
                  <a:ea typeface="Noto Sans S Chinese Bold"/>
                  <a:cs typeface="+mn-cs"/>
                </a:rPr>
                <a:t>PART  FOUR</a:t>
              </a:r>
              <a:endParaRPr kumimoji="0" lang="zh-CN" altLang="en-US" sz="1600" b="0" i="0" u="none" strike="noStrike" kern="1200" cap="none" spc="0" normalizeH="0" baseline="0" noProof="0">
                <a:ln>
                  <a:noFill/>
                </a:ln>
                <a:solidFill>
                  <a:srgbClr val="03CBE7"/>
                </a:solidFill>
                <a:effectLst/>
                <a:uLnTx/>
                <a:uFillTx/>
                <a:latin typeface="Butler"/>
                <a:ea typeface="Noto Sans S Chinese Bold"/>
                <a:cs typeface="+mn-cs"/>
              </a:endParaRPr>
            </a:p>
          </p:txBody>
        </p:sp>
      </p:grpSp>
      <p:sp>
        <p:nvSpPr>
          <p:cNvPr id="3" name="文本框 2">
            <a:extLst>
              <a:ext uri="{FF2B5EF4-FFF2-40B4-BE49-F238E27FC236}">
                <a16:creationId xmlns:a16="http://schemas.microsoft.com/office/drawing/2014/main" id="{A8865EAB-7FC7-449B-A029-6F58898CEE60}"/>
              </a:ext>
            </a:extLst>
          </p:cNvPr>
          <p:cNvSpPr txBox="1"/>
          <p:nvPr/>
        </p:nvSpPr>
        <p:spPr>
          <a:xfrm>
            <a:off x="5102661" y="1590848"/>
            <a:ext cx="198667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3CBE7"/>
                </a:solidFill>
                <a:effectLst/>
                <a:uLnTx/>
                <a:uFillTx/>
                <a:latin typeface="Butler"/>
                <a:ea typeface="Noto Sans S Chinese Bold"/>
                <a:cs typeface="+mn-cs"/>
              </a:rPr>
              <a:t>CONTENTS</a:t>
            </a:r>
            <a:endParaRPr kumimoji="0" lang="zh-CN" altLang="en-US" sz="1800" b="0" i="0" u="none" strike="noStrike" kern="1200" cap="none" spc="0" normalizeH="0" baseline="0" noProof="0">
              <a:ln>
                <a:noFill/>
              </a:ln>
              <a:solidFill>
                <a:srgbClr val="03CBE7"/>
              </a:solidFill>
              <a:effectLst/>
              <a:uLnTx/>
              <a:uFillTx/>
              <a:latin typeface="Butler"/>
              <a:ea typeface="Noto Sans S Chinese Bold"/>
              <a:cs typeface="+mn-cs"/>
            </a:endParaRPr>
          </a:p>
        </p:txBody>
      </p:sp>
    </p:spTree>
    <p:extLst>
      <p:ext uri="{BB962C8B-B14F-4D97-AF65-F5344CB8AC3E}">
        <p14:creationId xmlns:p14="http://schemas.microsoft.com/office/powerpoint/2010/main" val="2907749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fractur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A416CE7-8536-4310-B1E8-85E69AE075A6}"/>
              </a:ext>
            </a:extLst>
          </p:cNvPr>
          <p:cNvGrpSpPr/>
          <p:nvPr/>
        </p:nvGrpSpPr>
        <p:grpSpPr>
          <a:xfrm>
            <a:off x="983225" y="1395291"/>
            <a:ext cx="10477850" cy="4067419"/>
            <a:chOff x="983225" y="1395291"/>
            <a:chExt cx="10477850" cy="4067419"/>
          </a:xfrm>
        </p:grpSpPr>
        <p:grpSp>
          <p:nvGrpSpPr>
            <p:cNvPr id="55" name="组合 54">
              <a:extLst>
                <a:ext uri="{FF2B5EF4-FFF2-40B4-BE49-F238E27FC236}">
                  <a16:creationId xmlns:a16="http://schemas.microsoft.com/office/drawing/2014/main" id="{F073129C-D83A-43DC-836F-9FF0FCE9B600}"/>
                </a:ext>
              </a:extLst>
            </p:cNvPr>
            <p:cNvGrpSpPr/>
            <p:nvPr/>
          </p:nvGrpSpPr>
          <p:grpSpPr>
            <a:xfrm>
              <a:off x="1197236" y="1395291"/>
              <a:ext cx="9797529" cy="4067419"/>
              <a:chOff x="677978" y="954415"/>
              <a:chExt cx="9797529" cy="4067419"/>
            </a:xfrm>
          </p:grpSpPr>
          <p:grpSp>
            <p:nvGrpSpPr>
              <p:cNvPr id="33" name="组合 32">
                <a:extLst>
                  <a:ext uri="{FF2B5EF4-FFF2-40B4-BE49-F238E27FC236}">
                    <a16:creationId xmlns:a16="http://schemas.microsoft.com/office/drawing/2014/main" id="{14CD6790-40FA-45B0-9821-6066952EBD0B}"/>
                  </a:ext>
                </a:extLst>
              </p:cNvPr>
              <p:cNvGrpSpPr/>
              <p:nvPr/>
            </p:nvGrpSpPr>
            <p:grpSpPr>
              <a:xfrm flipV="1">
                <a:off x="6381064" y="3906664"/>
                <a:ext cx="2231994" cy="1115170"/>
                <a:chOff x="6547591" y="1682785"/>
                <a:chExt cx="1829862" cy="914253"/>
              </a:xfrm>
              <a:solidFill>
                <a:srgbClr val="009AD1"/>
              </a:solidFill>
            </p:grpSpPr>
            <p:sp>
              <p:nvSpPr>
                <p:cNvPr id="31" name="任意多边形: 形状 30">
                  <a:extLst>
                    <a:ext uri="{FF2B5EF4-FFF2-40B4-BE49-F238E27FC236}">
                      <a16:creationId xmlns:a16="http://schemas.microsoft.com/office/drawing/2014/main" id="{022607F2-2E76-4BA2-9150-8ED7A2CEFA9A}"/>
                    </a:ext>
                  </a:extLst>
                </p:cNvPr>
                <p:cNvSpPr/>
                <p:nvPr/>
              </p:nvSpPr>
              <p:spPr>
                <a:xfrm rot="5400000">
                  <a:off x="7188581" y="1214819"/>
                  <a:ext cx="720906" cy="1656838"/>
                </a:xfrm>
                <a:custGeom>
                  <a:avLst/>
                  <a:gdLst>
                    <a:gd name="connsiteX0" fmla="*/ 164472 w 720906"/>
                    <a:gd name="connsiteY0" fmla="*/ 807134 h 1656838"/>
                    <a:gd name="connsiteX1" fmla="*/ 182390 w 720906"/>
                    <a:gd name="connsiteY1" fmla="*/ 822342 h 1656838"/>
                    <a:gd name="connsiteX2" fmla="*/ 193590 w 720906"/>
                    <a:gd name="connsiteY2" fmla="*/ 831848 h 1656838"/>
                    <a:gd name="connsiteX3" fmla="*/ 202054 w 720906"/>
                    <a:gd name="connsiteY3" fmla="*/ 837606 h 1656838"/>
                    <a:gd name="connsiteX4" fmla="*/ 210069 w 720906"/>
                    <a:gd name="connsiteY4" fmla="*/ 843056 h 1656838"/>
                    <a:gd name="connsiteX5" fmla="*/ 101505 w 720906"/>
                    <a:gd name="connsiteY5" fmla="*/ 747468 h 1656838"/>
                    <a:gd name="connsiteX6" fmla="*/ 112968 w 720906"/>
                    <a:gd name="connsiteY6" fmla="*/ 760176 h 1656838"/>
                    <a:gd name="connsiteX7" fmla="*/ 125457 w 720906"/>
                    <a:gd name="connsiteY7" fmla="*/ 774018 h 1656838"/>
                    <a:gd name="connsiteX8" fmla="*/ 126261 w 720906"/>
                    <a:gd name="connsiteY8" fmla="*/ 774700 h 1656838"/>
                    <a:gd name="connsiteX9" fmla="*/ 136042 w 720906"/>
                    <a:gd name="connsiteY9" fmla="*/ 783002 h 1656838"/>
                    <a:gd name="connsiteX10" fmla="*/ 54720 w 720906"/>
                    <a:gd name="connsiteY10" fmla="*/ 687908 h 1656838"/>
                    <a:gd name="connsiteX11" fmla="*/ 71448 w 720906"/>
                    <a:gd name="connsiteY11" fmla="*/ 714150 h 1656838"/>
                    <a:gd name="connsiteX12" fmla="*/ 77715 w 720906"/>
                    <a:gd name="connsiteY12" fmla="*/ 721096 h 1656838"/>
                    <a:gd name="connsiteX13" fmla="*/ 22919 w 720906"/>
                    <a:gd name="connsiteY13" fmla="*/ 628214 h 1656838"/>
                    <a:gd name="connsiteX14" fmla="*/ 32145 w 720906"/>
                    <a:gd name="connsiteY14" fmla="*/ 652494 h 1656838"/>
                    <a:gd name="connsiteX15" fmla="*/ 35601 w 720906"/>
                    <a:gd name="connsiteY15" fmla="*/ 657916 h 1656838"/>
                    <a:gd name="connsiteX16" fmla="*/ 5335 w 720906"/>
                    <a:gd name="connsiteY16" fmla="*/ 567124 h 1656838"/>
                    <a:gd name="connsiteX17" fmla="*/ 8133 w 720906"/>
                    <a:gd name="connsiteY17" fmla="*/ 589304 h 1656838"/>
                    <a:gd name="connsiteX18" fmla="*/ 9880 w 720906"/>
                    <a:gd name="connsiteY18" fmla="*/ 593902 h 1656838"/>
                    <a:gd name="connsiteX19" fmla="*/ 0 w 720906"/>
                    <a:gd name="connsiteY19" fmla="*/ 1179084 h 1656838"/>
                    <a:gd name="connsiteX20" fmla="*/ 0 w 720906"/>
                    <a:gd name="connsiteY20" fmla="*/ 524832 h 1656838"/>
                    <a:gd name="connsiteX21" fmla="*/ 599 w 720906"/>
                    <a:gd name="connsiteY21" fmla="*/ 529580 h 1656838"/>
                    <a:gd name="connsiteX22" fmla="*/ 884 w 720906"/>
                    <a:gd name="connsiteY22" fmla="*/ 526140 h 1656838"/>
                    <a:gd name="connsiteX23" fmla="*/ 0 w 720906"/>
                    <a:gd name="connsiteY23" fmla="*/ 524832 h 1656838"/>
                    <a:gd name="connsiteX24" fmla="*/ 2205 w 720906"/>
                    <a:gd name="connsiteY24" fmla="*/ 510246 h 1656838"/>
                    <a:gd name="connsiteX25" fmla="*/ 5370 w 720906"/>
                    <a:gd name="connsiteY25" fmla="*/ 472148 h 1656838"/>
                    <a:gd name="connsiteX26" fmla="*/ 9780 w 720906"/>
                    <a:gd name="connsiteY26" fmla="*/ 460140 h 1656838"/>
                    <a:gd name="connsiteX27" fmla="*/ 11756 w 720906"/>
                    <a:gd name="connsiteY27" fmla="*/ 447068 h 1656838"/>
                    <a:gd name="connsiteX28" fmla="*/ 26142 w 720906"/>
                    <a:gd name="connsiteY28" fmla="*/ 415584 h 1656838"/>
                    <a:gd name="connsiteX29" fmla="*/ 34400 w 720906"/>
                    <a:gd name="connsiteY29" fmla="*/ 393094 h 1656838"/>
                    <a:gd name="connsiteX30" fmla="*/ 40374 w 720906"/>
                    <a:gd name="connsiteY30" fmla="*/ 384432 h 1656838"/>
                    <a:gd name="connsiteX31" fmla="*/ 46259 w 720906"/>
                    <a:gd name="connsiteY31" fmla="*/ 371552 h 1656838"/>
                    <a:gd name="connsiteX32" fmla="*/ 75095 w 720906"/>
                    <a:gd name="connsiteY32" fmla="*/ 334092 h 1656838"/>
                    <a:gd name="connsiteX33" fmla="*/ 87859 w 720906"/>
                    <a:gd name="connsiteY33" fmla="*/ 315586 h 1656838"/>
                    <a:gd name="connsiteX34" fmla="*/ 93756 w 720906"/>
                    <a:gd name="connsiteY34" fmla="*/ 309850 h 1656838"/>
                    <a:gd name="connsiteX35" fmla="*/ 102368 w 720906"/>
                    <a:gd name="connsiteY35" fmla="*/ 298662 h 1656838"/>
                    <a:gd name="connsiteX36" fmla="*/ 149130 w 720906"/>
                    <a:gd name="connsiteY36" fmla="*/ 255986 h 1656838"/>
                    <a:gd name="connsiteX37" fmla="*/ 165264 w 720906"/>
                    <a:gd name="connsiteY37" fmla="*/ 240292 h 1656838"/>
                    <a:gd name="connsiteX38" fmla="*/ 170243 w 720906"/>
                    <a:gd name="connsiteY38" fmla="*/ 236718 h 1656838"/>
                    <a:gd name="connsiteX39" fmla="*/ 178934 w 720906"/>
                    <a:gd name="connsiteY39" fmla="*/ 228786 h 1656838"/>
                    <a:gd name="connsiteX40" fmla="*/ 248090 w 720906"/>
                    <a:gd name="connsiteY40" fmla="*/ 180832 h 1656838"/>
                    <a:gd name="connsiteX41" fmla="*/ 266130 w 720906"/>
                    <a:gd name="connsiteY41" fmla="*/ 167882 h 1656838"/>
                    <a:gd name="connsiteX42" fmla="*/ 269344 w 720906"/>
                    <a:gd name="connsiteY42" fmla="*/ 166096 h 1656838"/>
                    <a:gd name="connsiteX43" fmla="*/ 274815 w 720906"/>
                    <a:gd name="connsiteY43" fmla="*/ 162300 h 1656838"/>
                    <a:gd name="connsiteX44" fmla="*/ 388867 w 720906"/>
                    <a:gd name="connsiteY44" fmla="*/ 99592 h 1656838"/>
                    <a:gd name="connsiteX45" fmla="*/ 389322 w 720906"/>
                    <a:gd name="connsiteY45" fmla="*/ 99388 h 1656838"/>
                    <a:gd name="connsiteX46" fmla="*/ 389972 w 720906"/>
                    <a:gd name="connsiteY46" fmla="*/ 99026 h 1656838"/>
                    <a:gd name="connsiteX47" fmla="*/ 404116 w 720906"/>
                    <a:gd name="connsiteY47" fmla="*/ 92780 h 1656838"/>
                    <a:gd name="connsiteX48" fmla="*/ 519943 w 720906"/>
                    <a:gd name="connsiteY48" fmla="*/ 41040 h 1656838"/>
                    <a:gd name="connsiteX49" fmla="*/ 527807 w 720906"/>
                    <a:gd name="connsiteY49" fmla="*/ 38150 h 1656838"/>
                    <a:gd name="connsiteX50" fmla="*/ 536307 w 720906"/>
                    <a:gd name="connsiteY50" fmla="*/ 34396 h 1656838"/>
                    <a:gd name="connsiteX51" fmla="*/ 586002 w 720906"/>
                    <a:gd name="connsiteY51" fmla="*/ 16764 h 1656838"/>
                    <a:gd name="connsiteX52" fmla="*/ 631612 w 720906"/>
                    <a:gd name="connsiteY52" fmla="*/ 0 h 1656838"/>
                    <a:gd name="connsiteX53" fmla="*/ 631612 w 720906"/>
                    <a:gd name="connsiteY53" fmla="*/ 655295 h 1656838"/>
                    <a:gd name="connsiteX54" fmla="*/ 567165 w 720906"/>
                    <a:gd name="connsiteY54" fmla="*/ 677380 h 1656838"/>
                    <a:gd name="connsiteX55" fmla="*/ 382121 w 720906"/>
                    <a:gd name="connsiteY55" fmla="*/ 757308 h 1656838"/>
                    <a:gd name="connsiteX56" fmla="*/ 382112 w 720906"/>
                    <a:gd name="connsiteY56" fmla="*/ 757310 h 1656838"/>
                    <a:gd name="connsiteX57" fmla="*/ 222330 w 720906"/>
                    <a:gd name="connsiteY57" fmla="*/ 851394 h 1656838"/>
                    <a:gd name="connsiteX58" fmla="*/ 246016 w 720906"/>
                    <a:gd name="connsiteY58" fmla="*/ 867502 h 1656838"/>
                    <a:gd name="connsiteX59" fmla="*/ 275257 w 720906"/>
                    <a:gd name="connsiteY59" fmla="*/ 887388 h 1656838"/>
                    <a:gd name="connsiteX60" fmla="*/ 275259 w 720906"/>
                    <a:gd name="connsiteY60" fmla="*/ 887388 h 1656838"/>
                    <a:gd name="connsiteX61" fmla="*/ 455270 w 720906"/>
                    <a:gd name="connsiteY61" fmla="*/ 979530 h 1656838"/>
                    <a:gd name="connsiteX62" fmla="*/ 497599 w 720906"/>
                    <a:gd name="connsiteY62" fmla="*/ 998170 h 1656838"/>
                    <a:gd name="connsiteX63" fmla="*/ 714198 w 720906"/>
                    <a:gd name="connsiteY63" fmla="*/ 1077418 h 1656838"/>
                    <a:gd name="connsiteX64" fmla="*/ 720906 w 720906"/>
                    <a:gd name="connsiteY64" fmla="*/ 1079381 h 1656838"/>
                    <a:gd name="connsiteX65" fmla="*/ 544642 w 720906"/>
                    <a:gd name="connsiteY65" fmla="*/ 1636574 h 1656838"/>
                    <a:gd name="connsiteX66" fmla="*/ 509672 w 720906"/>
                    <a:gd name="connsiteY66" fmla="*/ 1656838 h 1656838"/>
                    <a:gd name="connsiteX67" fmla="*/ 476863 w 720906"/>
                    <a:gd name="connsiteY67" fmla="*/ 1644834 h 1656838"/>
                    <a:gd name="connsiteX68" fmla="*/ 0 w 720906"/>
                    <a:gd name="connsiteY68" fmla="*/ 1179084 h 165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20906" h="1656838">
                      <a:moveTo>
                        <a:pt x="164472" y="807134"/>
                      </a:moveTo>
                      <a:lnTo>
                        <a:pt x="182390" y="822342"/>
                      </a:lnTo>
                      <a:lnTo>
                        <a:pt x="193590" y="831848"/>
                      </a:lnTo>
                      <a:lnTo>
                        <a:pt x="202054" y="837606"/>
                      </a:lnTo>
                      <a:lnTo>
                        <a:pt x="210069" y="843056"/>
                      </a:lnTo>
                      <a:close/>
                      <a:moveTo>
                        <a:pt x="101505" y="747468"/>
                      </a:moveTo>
                      <a:lnTo>
                        <a:pt x="112968" y="760176"/>
                      </a:lnTo>
                      <a:lnTo>
                        <a:pt x="125457" y="774018"/>
                      </a:lnTo>
                      <a:lnTo>
                        <a:pt x="126261" y="774700"/>
                      </a:lnTo>
                      <a:lnTo>
                        <a:pt x="136042" y="783002"/>
                      </a:lnTo>
                      <a:close/>
                      <a:moveTo>
                        <a:pt x="54720" y="687908"/>
                      </a:moveTo>
                      <a:lnTo>
                        <a:pt x="71448" y="714150"/>
                      </a:lnTo>
                      <a:lnTo>
                        <a:pt x="77715" y="721096"/>
                      </a:lnTo>
                      <a:close/>
                      <a:moveTo>
                        <a:pt x="22919" y="628214"/>
                      </a:moveTo>
                      <a:lnTo>
                        <a:pt x="32145" y="652494"/>
                      </a:lnTo>
                      <a:lnTo>
                        <a:pt x="35601" y="657916"/>
                      </a:lnTo>
                      <a:close/>
                      <a:moveTo>
                        <a:pt x="5335" y="567124"/>
                      </a:moveTo>
                      <a:lnTo>
                        <a:pt x="8133" y="589304"/>
                      </a:lnTo>
                      <a:lnTo>
                        <a:pt x="9880" y="593902"/>
                      </a:lnTo>
                      <a:close/>
                      <a:moveTo>
                        <a:pt x="0" y="1179084"/>
                      </a:moveTo>
                      <a:lnTo>
                        <a:pt x="0" y="524832"/>
                      </a:lnTo>
                      <a:lnTo>
                        <a:pt x="599" y="529580"/>
                      </a:lnTo>
                      <a:lnTo>
                        <a:pt x="884" y="526140"/>
                      </a:lnTo>
                      <a:lnTo>
                        <a:pt x="0" y="524832"/>
                      </a:lnTo>
                      <a:lnTo>
                        <a:pt x="2205" y="510246"/>
                      </a:lnTo>
                      <a:lnTo>
                        <a:pt x="5370" y="472148"/>
                      </a:lnTo>
                      <a:lnTo>
                        <a:pt x="9780" y="460140"/>
                      </a:lnTo>
                      <a:lnTo>
                        <a:pt x="11756" y="447068"/>
                      </a:lnTo>
                      <a:lnTo>
                        <a:pt x="26142" y="415584"/>
                      </a:lnTo>
                      <a:lnTo>
                        <a:pt x="34400" y="393094"/>
                      </a:lnTo>
                      <a:lnTo>
                        <a:pt x="40374" y="384432"/>
                      </a:lnTo>
                      <a:lnTo>
                        <a:pt x="46259" y="371552"/>
                      </a:lnTo>
                      <a:lnTo>
                        <a:pt x="75095" y="334092"/>
                      </a:lnTo>
                      <a:lnTo>
                        <a:pt x="87859" y="315586"/>
                      </a:lnTo>
                      <a:lnTo>
                        <a:pt x="93756" y="309850"/>
                      </a:lnTo>
                      <a:lnTo>
                        <a:pt x="102368" y="298662"/>
                      </a:lnTo>
                      <a:lnTo>
                        <a:pt x="149130" y="255986"/>
                      </a:lnTo>
                      <a:lnTo>
                        <a:pt x="165264" y="240292"/>
                      </a:lnTo>
                      <a:lnTo>
                        <a:pt x="170243" y="236718"/>
                      </a:lnTo>
                      <a:lnTo>
                        <a:pt x="178934" y="228786"/>
                      </a:lnTo>
                      <a:lnTo>
                        <a:pt x="248090" y="180832"/>
                      </a:lnTo>
                      <a:lnTo>
                        <a:pt x="266130" y="167882"/>
                      </a:lnTo>
                      <a:lnTo>
                        <a:pt x="269344" y="166096"/>
                      </a:lnTo>
                      <a:lnTo>
                        <a:pt x="274815" y="162300"/>
                      </a:lnTo>
                      <a:cubicBezTo>
                        <a:pt x="309868" y="140748"/>
                        <a:pt x="347949" y="119822"/>
                        <a:pt x="388867" y="99592"/>
                      </a:cubicBezTo>
                      <a:lnTo>
                        <a:pt x="389322" y="99388"/>
                      </a:lnTo>
                      <a:lnTo>
                        <a:pt x="389972" y="99026"/>
                      </a:lnTo>
                      <a:lnTo>
                        <a:pt x="404116" y="92780"/>
                      </a:lnTo>
                      <a:lnTo>
                        <a:pt x="519943" y="41040"/>
                      </a:lnTo>
                      <a:lnTo>
                        <a:pt x="527807" y="38150"/>
                      </a:lnTo>
                      <a:lnTo>
                        <a:pt x="536307" y="34396"/>
                      </a:lnTo>
                      <a:lnTo>
                        <a:pt x="586002" y="16764"/>
                      </a:lnTo>
                      <a:lnTo>
                        <a:pt x="631612" y="0"/>
                      </a:lnTo>
                      <a:lnTo>
                        <a:pt x="631612" y="655295"/>
                      </a:lnTo>
                      <a:lnTo>
                        <a:pt x="567165" y="677380"/>
                      </a:lnTo>
                      <a:lnTo>
                        <a:pt x="382121" y="757308"/>
                      </a:lnTo>
                      <a:lnTo>
                        <a:pt x="382112" y="757310"/>
                      </a:lnTo>
                      <a:lnTo>
                        <a:pt x="222330" y="851394"/>
                      </a:lnTo>
                      <a:lnTo>
                        <a:pt x="246016" y="867502"/>
                      </a:lnTo>
                      <a:lnTo>
                        <a:pt x="275257" y="887388"/>
                      </a:lnTo>
                      <a:lnTo>
                        <a:pt x="275259" y="887388"/>
                      </a:lnTo>
                      <a:lnTo>
                        <a:pt x="455270" y="979530"/>
                      </a:lnTo>
                      <a:lnTo>
                        <a:pt x="497599" y="998170"/>
                      </a:lnTo>
                      <a:lnTo>
                        <a:pt x="714198" y="1077418"/>
                      </a:lnTo>
                      <a:lnTo>
                        <a:pt x="720906" y="1079381"/>
                      </a:lnTo>
                      <a:lnTo>
                        <a:pt x="544642" y="1636574"/>
                      </a:lnTo>
                      <a:lnTo>
                        <a:pt x="509672" y="1656838"/>
                      </a:lnTo>
                      <a:lnTo>
                        <a:pt x="476863" y="1644834"/>
                      </a:lnTo>
                      <a:cubicBezTo>
                        <a:pt x="175599" y="1514920"/>
                        <a:pt x="0" y="1352492"/>
                        <a:pt x="0" y="1179084"/>
                      </a:cubicBezTo>
                      <a:close/>
                    </a:path>
                  </a:pathLst>
                </a:cu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思源黑体 CN Regular"/>
                    <a:cs typeface="+mn-cs"/>
                  </a:endParaRPr>
                </a:p>
              </p:txBody>
            </p:sp>
            <p:sp>
              <p:nvSpPr>
                <p:cNvPr id="32" name="等腰三角形 31">
                  <a:extLst>
                    <a:ext uri="{FF2B5EF4-FFF2-40B4-BE49-F238E27FC236}">
                      <a16:creationId xmlns:a16="http://schemas.microsoft.com/office/drawing/2014/main" id="{010DDA1B-716A-454A-8766-D0AC0ABFA11E}"/>
                    </a:ext>
                  </a:extLst>
                </p:cNvPr>
                <p:cNvSpPr/>
                <p:nvPr/>
              </p:nvSpPr>
              <p:spPr>
                <a:xfrm rot="12126705">
                  <a:off x="6547591" y="2210343"/>
                  <a:ext cx="858417" cy="386695"/>
                </a:xfrm>
                <a:prstGeom prst="triangle">
                  <a:avLst>
                    <a:gd name="adj" fmla="val 50251"/>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grpSp>
            <p:nvGrpSpPr>
              <p:cNvPr id="34" name="组合 33">
                <a:extLst>
                  <a:ext uri="{FF2B5EF4-FFF2-40B4-BE49-F238E27FC236}">
                    <a16:creationId xmlns:a16="http://schemas.microsoft.com/office/drawing/2014/main" id="{5ACF4F2E-9382-42D5-B2CA-1E8D65CB697F}"/>
                  </a:ext>
                </a:extLst>
              </p:cNvPr>
              <p:cNvGrpSpPr/>
              <p:nvPr/>
            </p:nvGrpSpPr>
            <p:grpSpPr>
              <a:xfrm>
                <a:off x="6381064" y="954415"/>
                <a:ext cx="2231994" cy="1115170"/>
                <a:chOff x="6547591" y="1682785"/>
                <a:chExt cx="1829862" cy="914253"/>
              </a:xfrm>
              <a:solidFill>
                <a:srgbClr val="009AD1"/>
              </a:solidFill>
            </p:grpSpPr>
            <p:sp>
              <p:nvSpPr>
                <p:cNvPr id="35" name="任意多边形: 形状 34">
                  <a:extLst>
                    <a:ext uri="{FF2B5EF4-FFF2-40B4-BE49-F238E27FC236}">
                      <a16:creationId xmlns:a16="http://schemas.microsoft.com/office/drawing/2014/main" id="{9C75B46C-7800-4A8E-93EB-92139EAFE1FF}"/>
                    </a:ext>
                  </a:extLst>
                </p:cNvPr>
                <p:cNvSpPr/>
                <p:nvPr/>
              </p:nvSpPr>
              <p:spPr>
                <a:xfrm rot="5400000">
                  <a:off x="7188581" y="1214819"/>
                  <a:ext cx="720906" cy="1656838"/>
                </a:xfrm>
                <a:custGeom>
                  <a:avLst/>
                  <a:gdLst>
                    <a:gd name="connsiteX0" fmla="*/ 164472 w 720906"/>
                    <a:gd name="connsiteY0" fmla="*/ 807134 h 1656838"/>
                    <a:gd name="connsiteX1" fmla="*/ 182390 w 720906"/>
                    <a:gd name="connsiteY1" fmla="*/ 822342 h 1656838"/>
                    <a:gd name="connsiteX2" fmla="*/ 193590 w 720906"/>
                    <a:gd name="connsiteY2" fmla="*/ 831848 h 1656838"/>
                    <a:gd name="connsiteX3" fmla="*/ 202054 w 720906"/>
                    <a:gd name="connsiteY3" fmla="*/ 837606 h 1656838"/>
                    <a:gd name="connsiteX4" fmla="*/ 210069 w 720906"/>
                    <a:gd name="connsiteY4" fmla="*/ 843056 h 1656838"/>
                    <a:gd name="connsiteX5" fmla="*/ 101505 w 720906"/>
                    <a:gd name="connsiteY5" fmla="*/ 747468 h 1656838"/>
                    <a:gd name="connsiteX6" fmla="*/ 112968 w 720906"/>
                    <a:gd name="connsiteY6" fmla="*/ 760176 h 1656838"/>
                    <a:gd name="connsiteX7" fmla="*/ 125457 w 720906"/>
                    <a:gd name="connsiteY7" fmla="*/ 774018 h 1656838"/>
                    <a:gd name="connsiteX8" fmla="*/ 126261 w 720906"/>
                    <a:gd name="connsiteY8" fmla="*/ 774700 h 1656838"/>
                    <a:gd name="connsiteX9" fmla="*/ 136042 w 720906"/>
                    <a:gd name="connsiteY9" fmla="*/ 783002 h 1656838"/>
                    <a:gd name="connsiteX10" fmla="*/ 54720 w 720906"/>
                    <a:gd name="connsiteY10" fmla="*/ 687908 h 1656838"/>
                    <a:gd name="connsiteX11" fmla="*/ 71448 w 720906"/>
                    <a:gd name="connsiteY11" fmla="*/ 714150 h 1656838"/>
                    <a:gd name="connsiteX12" fmla="*/ 77715 w 720906"/>
                    <a:gd name="connsiteY12" fmla="*/ 721096 h 1656838"/>
                    <a:gd name="connsiteX13" fmla="*/ 22919 w 720906"/>
                    <a:gd name="connsiteY13" fmla="*/ 628214 h 1656838"/>
                    <a:gd name="connsiteX14" fmla="*/ 32145 w 720906"/>
                    <a:gd name="connsiteY14" fmla="*/ 652494 h 1656838"/>
                    <a:gd name="connsiteX15" fmla="*/ 35601 w 720906"/>
                    <a:gd name="connsiteY15" fmla="*/ 657916 h 1656838"/>
                    <a:gd name="connsiteX16" fmla="*/ 5335 w 720906"/>
                    <a:gd name="connsiteY16" fmla="*/ 567124 h 1656838"/>
                    <a:gd name="connsiteX17" fmla="*/ 8133 w 720906"/>
                    <a:gd name="connsiteY17" fmla="*/ 589304 h 1656838"/>
                    <a:gd name="connsiteX18" fmla="*/ 9880 w 720906"/>
                    <a:gd name="connsiteY18" fmla="*/ 593902 h 1656838"/>
                    <a:gd name="connsiteX19" fmla="*/ 0 w 720906"/>
                    <a:gd name="connsiteY19" fmla="*/ 1179084 h 1656838"/>
                    <a:gd name="connsiteX20" fmla="*/ 0 w 720906"/>
                    <a:gd name="connsiteY20" fmla="*/ 524832 h 1656838"/>
                    <a:gd name="connsiteX21" fmla="*/ 599 w 720906"/>
                    <a:gd name="connsiteY21" fmla="*/ 529580 h 1656838"/>
                    <a:gd name="connsiteX22" fmla="*/ 884 w 720906"/>
                    <a:gd name="connsiteY22" fmla="*/ 526140 h 1656838"/>
                    <a:gd name="connsiteX23" fmla="*/ 0 w 720906"/>
                    <a:gd name="connsiteY23" fmla="*/ 524832 h 1656838"/>
                    <a:gd name="connsiteX24" fmla="*/ 2205 w 720906"/>
                    <a:gd name="connsiteY24" fmla="*/ 510246 h 1656838"/>
                    <a:gd name="connsiteX25" fmla="*/ 5370 w 720906"/>
                    <a:gd name="connsiteY25" fmla="*/ 472148 h 1656838"/>
                    <a:gd name="connsiteX26" fmla="*/ 9780 w 720906"/>
                    <a:gd name="connsiteY26" fmla="*/ 460140 h 1656838"/>
                    <a:gd name="connsiteX27" fmla="*/ 11756 w 720906"/>
                    <a:gd name="connsiteY27" fmla="*/ 447068 h 1656838"/>
                    <a:gd name="connsiteX28" fmla="*/ 26142 w 720906"/>
                    <a:gd name="connsiteY28" fmla="*/ 415584 h 1656838"/>
                    <a:gd name="connsiteX29" fmla="*/ 34400 w 720906"/>
                    <a:gd name="connsiteY29" fmla="*/ 393094 h 1656838"/>
                    <a:gd name="connsiteX30" fmla="*/ 40374 w 720906"/>
                    <a:gd name="connsiteY30" fmla="*/ 384432 h 1656838"/>
                    <a:gd name="connsiteX31" fmla="*/ 46259 w 720906"/>
                    <a:gd name="connsiteY31" fmla="*/ 371552 h 1656838"/>
                    <a:gd name="connsiteX32" fmla="*/ 75095 w 720906"/>
                    <a:gd name="connsiteY32" fmla="*/ 334092 h 1656838"/>
                    <a:gd name="connsiteX33" fmla="*/ 87859 w 720906"/>
                    <a:gd name="connsiteY33" fmla="*/ 315586 h 1656838"/>
                    <a:gd name="connsiteX34" fmla="*/ 93756 w 720906"/>
                    <a:gd name="connsiteY34" fmla="*/ 309850 h 1656838"/>
                    <a:gd name="connsiteX35" fmla="*/ 102368 w 720906"/>
                    <a:gd name="connsiteY35" fmla="*/ 298662 h 1656838"/>
                    <a:gd name="connsiteX36" fmla="*/ 149130 w 720906"/>
                    <a:gd name="connsiteY36" fmla="*/ 255986 h 1656838"/>
                    <a:gd name="connsiteX37" fmla="*/ 165264 w 720906"/>
                    <a:gd name="connsiteY37" fmla="*/ 240292 h 1656838"/>
                    <a:gd name="connsiteX38" fmla="*/ 170243 w 720906"/>
                    <a:gd name="connsiteY38" fmla="*/ 236718 h 1656838"/>
                    <a:gd name="connsiteX39" fmla="*/ 178934 w 720906"/>
                    <a:gd name="connsiteY39" fmla="*/ 228786 h 1656838"/>
                    <a:gd name="connsiteX40" fmla="*/ 248090 w 720906"/>
                    <a:gd name="connsiteY40" fmla="*/ 180832 h 1656838"/>
                    <a:gd name="connsiteX41" fmla="*/ 266130 w 720906"/>
                    <a:gd name="connsiteY41" fmla="*/ 167882 h 1656838"/>
                    <a:gd name="connsiteX42" fmla="*/ 269344 w 720906"/>
                    <a:gd name="connsiteY42" fmla="*/ 166096 h 1656838"/>
                    <a:gd name="connsiteX43" fmla="*/ 274815 w 720906"/>
                    <a:gd name="connsiteY43" fmla="*/ 162300 h 1656838"/>
                    <a:gd name="connsiteX44" fmla="*/ 388867 w 720906"/>
                    <a:gd name="connsiteY44" fmla="*/ 99592 h 1656838"/>
                    <a:gd name="connsiteX45" fmla="*/ 389322 w 720906"/>
                    <a:gd name="connsiteY45" fmla="*/ 99388 h 1656838"/>
                    <a:gd name="connsiteX46" fmla="*/ 389972 w 720906"/>
                    <a:gd name="connsiteY46" fmla="*/ 99026 h 1656838"/>
                    <a:gd name="connsiteX47" fmla="*/ 404116 w 720906"/>
                    <a:gd name="connsiteY47" fmla="*/ 92780 h 1656838"/>
                    <a:gd name="connsiteX48" fmla="*/ 519943 w 720906"/>
                    <a:gd name="connsiteY48" fmla="*/ 41040 h 1656838"/>
                    <a:gd name="connsiteX49" fmla="*/ 527807 w 720906"/>
                    <a:gd name="connsiteY49" fmla="*/ 38150 h 1656838"/>
                    <a:gd name="connsiteX50" fmla="*/ 536307 w 720906"/>
                    <a:gd name="connsiteY50" fmla="*/ 34396 h 1656838"/>
                    <a:gd name="connsiteX51" fmla="*/ 586002 w 720906"/>
                    <a:gd name="connsiteY51" fmla="*/ 16764 h 1656838"/>
                    <a:gd name="connsiteX52" fmla="*/ 631612 w 720906"/>
                    <a:gd name="connsiteY52" fmla="*/ 0 h 1656838"/>
                    <a:gd name="connsiteX53" fmla="*/ 631612 w 720906"/>
                    <a:gd name="connsiteY53" fmla="*/ 655295 h 1656838"/>
                    <a:gd name="connsiteX54" fmla="*/ 567165 w 720906"/>
                    <a:gd name="connsiteY54" fmla="*/ 677380 h 1656838"/>
                    <a:gd name="connsiteX55" fmla="*/ 382121 w 720906"/>
                    <a:gd name="connsiteY55" fmla="*/ 757308 h 1656838"/>
                    <a:gd name="connsiteX56" fmla="*/ 382112 w 720906"/>
                    <a:gd name="connsiteY56" fmla="*/ 757310 h 1656838"/>
                    <a:gd name="connsiteX57" fmla="*/ 222330 w 720906"/>
                    <a:gd name="connsiteY57" fmla="*/ 851394 h 1656838"/>
                    <a:gd name="connsiteX58" fmla="*/ 246016 w 720906"/>
                    <a:gd name="connsiteY58" fmla="*/ 867502 h 1656838"/>
                    <a:gd name="connsiteX59" fmla="*/ 275257 w 720906"/>
                    <a:gd name="connsiteY59" fmla="*/ 887388 h 1656838"/>
                    <a:gd name="connsiteX60" fmla="*/ 275259 w 720906"/>
                    <a:gd name="connsiteY60" fmla="*/ 887388 h 1656838"/>
                    <a:gd name="connsiteX61" fmla="*/ 455270 w 720906"/>
                    <a:gd name="connsiteY61" fmla="*/ 979530 h 1656838"/>
                    <a:gd name="connsiteX62" fmla="*/ 497599 w 720906"/>
                    <a:gd name="connsiteY62" fmla="*/ 998170 h 1656838"/>
                    <a:gd name="connsiteX63" fmla="*/ 714198 w 720906"/>
                    <a:gd name="connsiteY63" fmla="*/ 1077418 h 1656838"/>
                    <a:gd name="connsiteX64" fmla="*/ 720906 w 720906"/>
                    <a:gd name="connsiteY64" fmla="*/ 1079381 h 1656838"/>
                    <a:gd name="connsiteX65" fmla="*/ 544642 w 720906"/>
                    <a:gd name="connsiteY65" fmla="*/ 1636574 h 1656838"/>
                    <a:gd name="connsiteX66" fmla="*/ 509672 w 720906"/>
                    <a:gd name="connsiteY66" fmla="*/ 1656838 h 1656838"/>
                    <a:gd name="connsiteX67" fmla="*/ 476863 w 720906"/>
                    <a:gd name="connsiteY67" fmla="*/ 1644834 h 1656838"/>
                    <a:gd name="connsiteX68" fmla="*/ 0 w 720906"/>
                    <a:gd name="connsiteY68" fmla="*/ 1179084 h 165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20906" h="1656838">
                      <a:moveTo>
                        <a:pt x="164472" y="807134"/>
                      </a:moveTo>
                      <a:lnTo>
                        <a:pt x="182390" y="822342"/>
                      </a:lnTo>
                      <a:lnTo>
                        <a:pt x="193590" y="831848"/>
                      </a:lnTo>
                      <a:lnTo>
                        <a:pt x="202054" y="837606"/>
                      </a:lnTo>
                      <a:lnTo>
                        <a:pt x="210069" y="843056"/>
                      </a:lnTo>
                      <a:close/>
                      <a:moveTo>
                        <a:pt x="101505" y="747468"/>
                      </a:moveTo>
                      <a:lnTo>
                        <a:pt x="112968" y="760176"/>
                      </a:lnTo>
                      <a:lnTo>
                        <a:pt x="125457" y="774018"/>
                      </a:lnTo>
                      <a:lnTo>
                        <a:pt x="126261" y="774700"/>
                      </a:lnTo>
                      <a:lnTo>
                        <a:pt x="136042" y="783002"/>
                      </a:lnTo>
                      <a:close/>
                      <a:moveTo>
                        <a:pt x="54720" y="687908"/>
                      </a:moveTo>
                      <a:lnTo>
                        <a:pt x="71448" y="714150"/>
                      </a:lnTo>
                      <a:lnTo>
                        <a:pt x="77715" y="721096"/>
                      </a:lnTo>
                      <a:close/>
                      <a:moveTo>
                        <a:pt x="22919" y="628214"/>
                      </a:moveTo>
                      <a:lnTo>
                        <a:pt x="32145" y="652494"/>
                      </a:lnTo>
                      <a:lnTo>
                        <a:pt x="35601" y="657916"/>
                      </a:lnTo>
                      <a:close/>
                      <a:moveTo>
                        <a:pt x="5335" y="567124"/>
                      </a:moveTo>
                      <a:lnTo>
                        <a:pt x="8133" y="589304"/>
                      </a:lnTo>
                      <a:lnTo>
                        <a:pt x="9880" y="593902"/>
                      </a:lnTo>
                      <a:close/>
                      <a:moveTo>
                        <a:pt x="0" y="1179084"/>
                      </a:moveTo>
                      <a:lnTo>
                        <a:pt x="0" y="524832"/>
                      </a:lnTo>
                      <a:lnTo>
                        <a:pt x="599" y="529580"/>
                      </a:lnTo>
                      <a:lnTo>
                        <a:pt x="884" y="526140"/>
                      </a:lnTo>
                      <a:lnTo>
                        <a:pt x="0" y="524832"/>
                      </a:lnTo>
                      <a:lnTo>
                        <a:pt x="2205" y="510246"/>
                      </a:lnTo>
                      <a:lnTo>
                        <a:pt x="5370" y="472148"/>
                      </a:lnTo>
                      <a:lnTo>
                        <a:pt x="9780" y="460140"/>
                      </a:lnTo>
                      <a:lnTo>
                        <a:pt x="11756" y="447068"/>
                      </a:lnTo>
                      <a:lnTo>
                        <a:pt x="26142" y="415584"/>
                      </a:lnTo>
                      <a:lnTo>
                        <a:pt x="34400" y="393094"/>
                      </a:lnTo>
                      <a:lnTo>
                        <a:pt x="40374" y="384432"/>
                      </a:lnTo>
                      <a:lnTo>
                        <a:pt x="46259" y="371552"/>
                      </a:lnTo>
                      <a:lnTo>
                        <a:pt x="75095" y="334092"/>
                      </a:lnTo>
                      <a:lnTo>
                        <a:pt x="87859" y="315586"/>
                      </a:lnTo>
                      <a:lnTo>
                        <a:pt x="93756" y="309850"/>
                      </a:lnTo>
                      <a:lnTo>
                        <a:pt x="102368" y="298662"/>
                      </a:lnTo>
                      <a:lnTo>
                        <a:pt x="149130" y="255986"/>
                      </a:lnTo>
                      <a:lnTo>
                        <a:pt x="165264" y="240292"/>
                      </a:lnTo>
                      <a:lnTo>
                        <a:pt x="170243" y="236718"/>
                      </a:lnTo>
                      <a:lnTo>
                        <a:pt x="178934" y="228786"/>
                      </a:lnTo>
                      <a:lnTo>
                        <a:pt x="248090" y="180832"/>
                      </a:lnTo>
                      <a:lnTo>
                        <a:pt x="266130" y="167882"/>
                      </a:lnTo>
                      <a:lnTo>
                        <a:pt x="269344" y="166096"/>
                      </a:lnTo>
                      <a:lnTo>
                        <a:pt x="274815" y="162300"/>
                      </a:lnTo>
                      <a:cubicBezTo>
                        <a:pt x="309868" y="140748"/>
                        <a:pt x="347949" y="119822"/>
                        <a:pt x="388867" y="99592"/>
                      </a:cubicBezTo>
                      <a:lnTo>
                        <a:pt x="389322" y="99388"/>
                      </a:lnTo>
                      <a:lnTo>
                        <a:pt x="389972" y="99026"/>
                      </a:lnTo>
                      <a:lnTo>
                        <a:pt x="404116" y="92780"/>
                      </a:lnTo>
                      <a:lnTo>
                        <a:pt x="519943" y="41040"/>
                      </a:lnTo>
                      <a:lnTo>
                        <a:pt x="527807" y="38150"/>
                      </a:lnTo>
                      <a:lnTo>
                        <a:pt x="536307" y="34396"/>
                      </a:lnTo>
                      <a:lnTo>
                        <a:pt x="586002" y="16764"/>
                      </a:lnTo>
                      <a:lnTo>
                        <a:pt x="631612" y="0"/>
                      </a:lnTo>
                      <a:lnTo>
                        <a:pt x="631612" y="655295"/>
                      </a:lnTo>
                      <a:lnTo>
                        <a:pt x="567165" y="677380"/>
                      </a:lnTo>
                      <a:lnTo>
                        <a:pt x="382121" y="757308"/>
                      </a:lnTo>
                      <a:lnTo>
                        <a:pt x="382112" y="757310"/>
                      </a:lnTo>
                      <a:lnTo>
                        <a:pt x="222330" y="851394"/>
                      </a:lnTo>
                      <a:lnTo>
                        <a:pt x="246016" y="867502"/>
                      </a:lnTo>
                      <a:lnTo>
                        <a:pt x="275257" y="887388"/>
                      </a:lnTo>
                      <a:lnTo>
                        <a:pt x="275259" y="887388"/>
                      </a:lnTo>
                      <a:lnTo>
                        <a:pt x="455270" y="979530"/>
                      </a:lnTo>
                      <a:lnTo>
                        <a:pt x="497599" y="998170"/>
                      </a:lnTo>
                      <a:lnTo>
                        <a:pt x="714198" y="1077418"/>
                      </a:lnTo>
                      <a:lnTo>
                        <a:pt x="720906" y="1079381"/>
                      </a:lnTo>
                      <a:lnTo>
                        <a:pt x="544642" y="1636574"/>
                      </a:lnTo>
                      <a:lnTo>
                        <a:pt x="509672" y="1656838"/>
                      </a:lnTo>
                      <a:lnTo>
                        <a:pt x="476863" y="1644834"/>
                      </a:lnTo>
                      <a:cubicBezTo>
                        <a:pt x="175599" y="1514920"/>
                        <a:pt x="0" y="1352492"/>
                        <a:pt x="0" y="1179084"/>
                      </a:cubicBezTo>
                      <a:close/>
                    </a:path>
                  </a:pathLst>
                </a:cu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思源黑体 CN Regular"/>
                    <a:cs typeface="+mn-cs"/>
                  </a:endParaRPr>
                </a:p>
              </p:txBody>
            </p:sp>
            <p:sp>
              <p:nvSpPr>
                <p:cNvPr id="36" name="等腰三角形 35">
                  <a:extLst>
                    <a:ext uri="{FF2B5EF4-FFF2-40B4-BE49-F238E27FC236}">
                      <a16:creationId xmlns:a16="http://schemas.microsoft.com/office/drawing/2014/main" id="{202E846D-853A-43D1-9EAD-A7235646EE09}"/>
                    </a:ext>
                  </a:extLst>
                </p:cNvPr>
                <p:cNvSpPr/>
                <p:nvPr/>
              </p:nvSpPr>
              <p:spPr>
                <a:xfrm rot="12126705">
                  <a:off x="6547591" y="2210343"/>
                  <a:ext cx="858417" cy="386695"/>
                </a:xfrm>
                <a:prstGeom prst="triangle">
                  <a:avLst>
                    <a:gd name="adj" fmla="val 50251"/>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grpSp>
            <p:nvGrpSpPr>
              <p:cNvPr id="37" name="组合 36">
                <a:extLst>
                  <a:ext uri="{FF2B5EF4-FFF2-40B4-BE49-F238E27FC236}">
                    <a16:creationId xmlns:a16="http://schemas.microsoft.com/office/drawing/2014/main" id="{ECBF6744-7628-4F6C-B755-41930139E374}"/>
                  </a:ext>
                </a:extLst>
              </p:cNvPr>
              <p:cNvGrpSpPr/>
              <p:nvPr/>
            </p:nvGrpSpPr>
            <p:grpSpPr>
              <a:xfrm flipH="1" flipV="1">
                <a:off x="2708715" y="3906664"/>
                <a:ext cx="2231994" cy="1115170"/>
                <a:chOff x="6547591" y="1682785"/>
                <a:chExt cx="1829862" cy="914253"/>
              </a:xfrm>
              <a:solidFill>
                <a:srgbClr val="009AD1"/>
              </a:solidFill>
            </p:grpSpPr>
            <p:sp>
              <p:nvSpPr>
                <p:cNvPr id="38" name="任意多边形: 形状 37">
                  <a:extLst>
                    <a:ext uri="{FF2B5EF4-FFF2-40B4-BE49-F238E27FC236}">
                      <a16:creationId xmlns:a16="http://schemas.microsoft.com/office/drawing/2014/main" id="{B4C94147-295B-4FFC-9AF4-7807F5721C46}"/>
                    </a:ext>
                  </a:extLst>
                </p:cNvPr>
                <p:cNvSpPr/>
                <p:nvPr/>
              </p:nvSpPr>
              <p:spPr>
                <a:xfrm rot="5400000">
                  <a:off x="7188581" y="1214819"/>
                  <a:ext cx="720906" cy="1656838"/>
                </a:xfrm>
                <a:custGeom>
                  <a:avLst/>
                  <a:gdLst>
                    <a:gd name="connsiteX0" fmla="*/ 164472 w 720906"/>
                    <a:gd name="connsiteY0" fmla="*/ 807134 h 1656838"/>
                    <a:gd name="connsiteX1" fmla="*/ 182390 w 720906"/>
                    <a:gd name="connsiteY1" fmla="*/ 822342 h 1656838"/>
                    <a:gd name="connsiteX2" fmla="*/ 193590 w 720906"/>
                    <a:gd name="connsiteY2" fmla="*/ 831848 h 1656838"/>
                    <a:gd name="connsiteX3" fmla="*/ 202054 w 720906"/>
                    <a:gd name="connsiteY3" fmla="*/ 837606 h 1656838"/>
                    <a:gd name="connsiteX4" fmla="*/ 210069 w 720906"/>
                    <a:gd name="connsiteY4" fmla="*/ 843056 h 1656838"/>
                    <a:gd name="connsiteX5" fmla="*/ 101505 w 720906"/>
                    <a:gd name="connsiteY5" fmla="*/ 747468 h 1656838"/>
                    <a:gd name="connsiteX6" fmla="*/ 112968 w 720906"/>
                    <a:gd name="connsiteY6" fmla="*/ 760176 h 1656838"/>
                    <a:gd name="connsiteX7" fmla="*/ 125457 w 720906"/>
                    <a:gd name="connsiteY7" fmla="*/ 774018 h 1656838"/>
                    <a:gd name="connsiteX8" fmla="*/ 126261 w 720906"/>
                    <a:gd name="connsiteY8" fmla="*/ 774700 h 1656838"/>
                    <a:gd name="connsiteX9" fmla="*/ 136042 w 720906"/>
                    <a:gd name="connsiteY9" fmla="*/ 783002 h 1656838"/>
                    <a:gd name="connsiteX10" fmla="*/ 54720 w 720906"/>
                    <a:gd name="connsiteY10" fmla="*/ 687908 h 1656838"/>
                    <a:gd name="connsiteX11" fmla="*/ 71448 w 720906"/>
                    <a:gd name="connsiteY11" fmla="*/ 714150 h 1656838"/>
                    <a:gd name="connsiteX12" fmla="*/ 77715 w 720906"/>
                    <a:gd name="connsiteY12" fmla="*/ 721096 h 1656838"/>
                    <a:gd name="connsiteX13" fmla="*/ 22919 w 720906"/>
                    <a:gd name="connsiteY13" fmla="*/ 628214 h 1656838"/>
                    <a:gd name="connsiteX14" fmla="*/ 32145 w 720906"/>
                    <a:gd name="connsiteY14" fmla="*/ 652494 h 1656838"/>
                    <a:gd name="connsiteX15" fmla="*/ 35601 w 720906"/>
                    <a:gd name="connsiteY15" fmla="*/ 657916 h 1656838"/>
                    <a:gd name="connsiteX16" fmla="*/ 5335 w 720906"/>
                    <a:gd name="connsiteY16" fmla="*/ 567124 h 1656838"/>
                    <a:gd name="connsiteX17" fmla="*/ 8133 w 720906"/>
                    <a:gd name="connsiteY17" fmla="*/ 589304 h 1656838"/>
                    <a:gd name="connsiteX18" fmla="*/ 9880 w 720906"/>
                    <a:gd name="connsiteY18" fmla="*/ 593902 h 1656838"/>
                    <a:gd name="connsiteX19" fmla="*/ 0 w 720906"/>
                    <a:gd name="connsiteY19" fmla="*/ 1179084 h 1656838"/>
                    <a:gd name="connsiteX20" fmla="*/ 0 w 720906"/>
                    <a:gd name="connsiteY20" fmla="*/ 524832 h 1656838"/>
                    <a:gd name="connsiteX21" fmla="*/ 599 w 720906"/>
                    <a:gd name="connsiteY21" fmla="*/ 529580 h 1656838"/>
                    <a:gd name="connsiteX22" fmla="*/ 884 w 720906"/>
                    <a:gd name="connsiteY22" fmla="*/ 526140 h 1656838"/>
                    <a:gd name="connsiteX23" fmla="*/ 0 w 720906"/>
                    <a:gd name="connsiteY23" fmla="*/ 524832 h 1656838"/>
                    <a:gd name="connsiteX24" fmla="*/ 2205 w 720906"/>
                    <a:gd name="connsiteY24" fmla="*/ 510246 h 1656838"/>
                    <a:gd name="connsiteX25" fmla="*/ 5370 w 720906"/>
                    <a:gd name="connsiteY25" fmla="*/ 472148 h 1656838"/>
                    <a:gd name="connsiteX26" fmla="*/ 9780 w 720906"/>
                    <a:gd name="connsiteY26" fmla="*/ 460140 h 1656838"/>
                    <a:gd name="connsiteX27" fmla="*/ 11756 w 720906"/>
                    <a:gd name="connsiteY27" fmla="*/ 447068 h 1656838"/>
                    <a:gd name="connsiteX28" fmla="*/ 26142 w 720906"/>
                    <a:gd name="connsiteY28" fmla="*/ 415584 h 1656838"/>
                    <a:gd name="connsiteX29" fmla="*/ 34400 w 720906"/>
                    <a:gd name="connsiteY29" fmla="*/ 393094 h 1656838"/>
                    <a:gd name="connsiteX30" fmla="*/ 40374 w 720906"/>
                    <a:gd name="connsiteY30" fmla="*/ 384432 h 1656838"/>
                    <a:gd name="connsiteX31" fmla="*/ 46259 w 720906"/>
                    <a:gd name="connsiteY31" fmla="*/ 371552 h 1656838"/>
                    <a:gd name="connsiteX32" fmla="*/ 75095 w 720906"/>
                    <a:gd name="connsiteY32" fmla="*/ 334092 h 1656838"/>
                    <a:gd name="connsiteX33" fmla="*/ 87859 w 720906"/>
                    <a:gd name="connsiteY33" fmla="*/ 315586 h 1656838"/>
                    <a:gd name="connsiteX34" fmla="*/ 93756 w 720906"/>
                    <a:gd name="connsiteY34" fmla="*/ 309850 h 1656838"/>
                    <a:gd name="connsiteX35" fmla="*/ 102368 w 720906"/>
                    <a:gd name="connsiteY35" fmla="*/ 298662 h 1656838"/>
                    <a:gd name="connsiteX36" fmla="*/ 149130 w 720906"/>
                    <a:gd name="connsiteY36" fmla="*/ 255986 h 1656838"/>
                    <a:gd name="connsiteX37" fmla="*/ 165264 w 720906"/>
                    <a:gd name="connsiteY37" fmla="*/ 240292 h 1656838"/>
                    <a:gd name="connsiteX38" fmla="*/ 170243 w 720906"/>
                    <a:gd name="connsiteY38" fmla="*/ 236718 h 1656838"/>
                    <a:gd name="connsiteX39" fmla="*/ 178934 w 720906"/>
                    <a:gd name="connsiteY39" fmla="*/ 228786 h 1656838"/>
                    <a:gd name="connsiteX40" fmla="*/ 248090 w 720906"/>
                    <a:gd name="connsiteY40" fmla="*/ 180832 h 1656838"/>
                    <a:gd name="connsiteX41" fmla="*/ 266130 w 720906"/>
                    <a:gd name="connsiteY41" fmla="*/ 167882 h 1656838"/>
                    <a:gd name="connsiteX42" fmla="*/ 269344 w 720906"/>
                    <a:gd name="connsiteY42" fmla="*/ 166096 h 1656838"/>
                    <a:gd name="connsiteX43" fmla="*/ 274815 w 720906"/>
                    <a:gd name="connsiteY43" fmla="*/ 162300 h 1656838"/>
                    <a:gd name="connsiteX44" fmla="*/ 388867 w 720906"/>
                    <a:gd name="connsiteY44" fmla="*/ 99592 h 1656838"/>
                    <a:gd name="connsiteX45" fmla="*/ 389322 w 720906"/>
                    <a:gd name="connsiteY45" fmla="*/ 99388 h 1656838"/>
                    <a:gd name="connsiteX46" fmla="*/ 389972 w 720906"/>
                    <a:gd name="connsiteY46" fmla="*/ 99026 h 1656838"/>
                    <a:gd name="connsiteX47" fmla="*/ 404116 w 720906"/>
                    <a:gd name="connsiteY47" fmla="*/ 92780 h 1656838"/>
                    <a:gd name="connsiteX48" fmla="*/ 519943 w 720906"/>
                    <a:gd name="connsiteY48" fmla="*/ 41040 h 1656838"/>
                    <a:gd name="connsiteX49" fmla="*/ 527807 w 720906"/>
                    <a:gd name="connsiteY49" fmla="*/ 38150 h 1656838"/>
                    <a:gd name="connsiteX50" fmla="*/ 536307 w 720906"/>
                    <a:gd name="connsiteY50" fmla="*/ 34396 h 1656838"/>
                    <a:gd name="connsiteX51" fmla="*/ 586002 w 720906"/>
                    <a:gd name="connsiteY51" fmla="*/ 16764 h 1656838"/>
                    <a:gd name="connsiteX52" fmla="*/ 631612 w 720906"/>
                    <a:gd name="connsiteY52" fmla="*/ 0 h 1656838"/>
                    <a:gd name="connsiteX53" fmla="*/ 631612 w 720906"/>
                    <a:gd name="connsiteY53" fmla="*/ 655295 h 1656838"/>
                    <a:gd name="connsiteX54" fmla="*/ 567165 w 720906"/>
                    <a:gd name="connsiteY54" fmla="*/ 677380 h 1656838"/>
                    <a:gd name="connsiteX55" fmla="*/ 382121 w 720906"/>
                    <a:gd name="connsiteY55" fmla="*/ 757308 h 1656838"/>
                    <a:gd name="connsiteX56" fmla="*/ 382112 w 720906"/>
                    <a:gd name="connsiteY56" fmla="*/ 757310 h 1656838"/>
                    <a:gd name="connsiteX57" fmla="*/ 222330 w 720906"/>
                    <a:gd name="connsiteY57" fmla="*/ 851394 h 1656838"/>
                    <a:gd name="connsiteX58" fmla="*/ 246016 w 720906"/>
                    <a:gd name="connsiteY58" fmla="*/ 867502 h 1656838"/>
                    <a:gd name="connsiteX59" fmla="*/ 275257 w 720906"/>
                    <a:gd name="connsiteY59" fmla="*/ 887388 h 1656838"/>
                    <a:gd name="connsiteX60" fmla="*/ 275259 w 720906"/>
                    <a:gd name="connsiteY60" fmla="*/ 887388 h 1656838"/>
                    <a:gd name="connsiteX61" fmla="*/ 455270 w 720906"/>
                    <a:gd name="connsiteY61" fmla="*/ 979530 h 1656838"/>
                    <a:gd name="connsiteX62" fmla="*/ 497599 w 720906"/>
                    <a:gd name="connsiteY62" fmla="*/ 998170 h 1656838"/>
                    <a:gd name="connsiteX63" fmla="*/ 714198 w 720906"/>
                    <a:gd name="connsiteY63" fmla="*/ 1077418 h 1656838"/>
                    <a:gd name="connsiteX64" fmla="*/ 720906 w 720906"/>
                    <a:gd name="connsiteY64" fmla="*/ 1079381 h 1656838"/>
                    <a:gd name="connsiteX65" fmla="*/ 544642 w 720906"/>
                    <a:gd name="connsiteY65" fmla="*/ 1636574 h 1656838"/>
                    <a:gd name="connsiteX66" fmla="*/ 509672 w 720906"/>
                    <a:gd name="connsiteY66" fmla="*/ 1656838 h 1656838"/>
                    <a:gd name="connsiteX67" fmla="*/ 476863 w 720906"/>
                    <a:gd name="connsiteY67" fmla="*/ 1644834 h 1656838"/>
                    <a:gd name="connsiteX68" fmla="*/ 0 w 720906"/>
                    <a:gd name="connsiteY68" fmla="*/ 1179084 h 165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20906" h="1656838">
                      <a:moveTo>
                        <a:pt x="164472" y="807134"/>
                      </a:moveTo>
                      <a:lnTo>
                        <a:pt x="182390" y="822342"/>
                      </a:lnTo>
                      <a:lnTo>
                        <a:pt x="193590" y="831848"/>
                      </a:lnTo>
                      <a:lnTo>
                        <a:pt x="202054" y="837606"/>
                      </a:lnTo>
                      <a:lnTo>
                        <a:pt x="210069" y="843056"/>
                      </a:lnTo>
                      <a:close/>
                      <a:moveTo>
                        <a:pt x="101505" y="747468"/>
                      </a:moveTo>
                      <a:lnTo>
                        <a:pt x="112968" y="760176"/>
                      </a:lnTo>
                      <a:lnTo>
                        <a:pt x="125457" y="774018"/>
                      </a:lnTo>
                      <a:lnTo>
                        <a:pt x="126261" y="774700"/>
                      </a:lnTo>
                      <a:lnTo>
                        <a:pt x="136042" y="783002"/>
                      </a:lnTo>
                      <a:close/>
                      <a:moveTo>
                        <a:pt x="54720" y="687908"/>
                      </a:moveTo>
                      <a:lnTo>
                        <a:pt x="71448" y="714150"/>
                      </a:lnTo>
                      <a:lnTo>
                        <a:pt x="77715" y="721096"/>
                      </a:lnTo>
                      <a:close/>
                      <a:moveTo>
                        <a:pt x="22919" y="628214"/>
                      </a:moveTo>
                      <a:lnTo>
                        <a:pt x="32145" y="652494"/>
                      </a:lnTo>
                      <a:lnTo>
                        <a:pt x="35601" y="657916"/>
                      </a:lnTo>
                      <a:close/>
                      <a:moveTo>
                        <a:pt x="5335" y="567124"/>
                      </a:moveTo>
                      <a:lnTo>
                        <a:pt x="8133" y="589304"/>
                      </a:lnTo>
                      <a:lnTo>
                        <a:pt x="9880" y="593902"/>
                      </a:lnTo>
                      <a:close/>
                      <a:moveTo>
                        <a:pt x="0" y="1179084"/>
                      </a:moveTo>
                      <a:lnTo>
                        <a:pt x="0" y="524832"/>
                      </a:lnTo>
                      <a:lnTo>
                        <a:pt x="599" y="529580"/>
                      </a:lnTo>
                      <a:lnTo>
                        <a:pt x="884" y="526140"/>
                      </a:lnTo>
                      <a:lnTo>
                        <a:pt x="0" y="524832"/>
                      </a:lnTo>
                      <a:lnTo>
                        <a:pt x="2205" y="510246"/>
                      </a:lnTo>
                      <a:lnTo>
                        <a:pt x="5370" y="472148"/>
                      </a:lnTo>
                      <a:lnTo>
                        <a:pt x="9780" y="460140"/>
                      </a:lnTo>
                      <a:lnTo>
                        <a:pt x="11756" y="447068"/>
                      </a:lnTo>
                      <a:lnTo>
                        <a:pt x="26142" y="415584"/>
                      </a:lnTo>
                      <a:lnTo>
                        <a:pt x="34400" y="393094"/>
                      </a:lnTo>
                      <a:lnTo>
                        <a:pt x="40374" y="384432"/>
                      </a:lnTo>
                      <a:lnTo>
                        <a:pt x="46259" y="371552"/>
                      </a:lnTo>
                      <a:lnTo>
                        <a:pt x="75095" y="334092"/>
                      </a:lnTo>
                      <a:lnTo>
                        <a:pt x="87859" y="315586"/>
                      </a:lnTo>
                      <a:lnTo>
                        <a:pt x="93756" y="309850"/>
                      </a:lnTo>
                      <a:lnTo>
                        <a:pt x="102368" y="298662"/>
                      </a:lnTo>
                      <a:lnTo>
                        <a:pt x="149130" y="255986"/>
                      </a:lnTo>
                      <a:lnTo>
                        <a:pt x="165264" y="240292"/>
                      </a:lnTo>
                      <a:lnTo>
                        <a:pt x="170243" y="236718"/>
                      </a:lnTo>
                      <a:lnTo>
                        <a:pt x="178934" y="228786"/>
                      </a:lnTo>
                      <a:lnTo>
                        <a:pt x="248090" y="180832"/>
                      </a:lnTo>
                      <a:lnTo>
                        <a:pt x="266130" y="167882"/>
                      </a:lnTo>
                      <a:lnTo>
                        <a:pt x="269344" y="166096"/>
                      </a:lnTo>
                      <a:lnTo>
                        <a:pt x="274815" y="162300"/>
                      </a:lnTo>
                      <a:cubicBezTo>
                        <a:pt x="309868" y="140748"/>
                        <a:pt x="347949" y="119822"/>
                        <a:pt x="388867" y="99592"/>
                      </a:cubicBezTo>
                      <a:lnTo>
                        <a:pt x="389322" y="99388"/>
                      </a:lnTo>
                      <a:lnTo>
                        <a:pt x="389972" y="99026"/>
                      </a:lnTo>
                      <a:lnTo>
                        <a:pt x="404116" y="92780"/>
                      </a:lnTo>
                      <a:lnTo>
                        <a:pt x="519943" y="41040"/>
                      </a:lnTo>
                      <a:lnTo>
                        <a:pt x="527807" y="38150"/>
                      </a:lnTo>
                      <a:lnTo>
                        <a:pt x="536307" y="34396"/>
                      </a:lnTo>
                      <a:lnTo>
                        <a:pt x="586002" y="16764"/>
                      </a:lnTo>
                      <a:lnTo>
                        <a:pt x="631612" y="0"/>
                      </a:lnTo>
                      <a:lnTo>
                        <a:pt x="631612" y="655295"/>
                      </a:lnTo>
                      <a:lnTo>
                        <a:pt x="567165" y="677380"/>
                      </a:lnTo>
                      <a:lnTo>
                        <a:pt x="382121" y="757308"/>
                      </a:lnTo>
                      <a:lnTo>
                        <a:pt x="382112" y="757310"/>
                      </a:lnTo>
                      <a:lnTo>
                        <a:pt x="222330" y="851394"/>
                      </a:lnTo>
                      <a:lnTo>
                        <a:pt x="246016" y="867502"/>
                      </a:lnTo>
                      <a:lnTo>
                        <a:pt x="275257" y="887388"/>
                      </a:lnTo>
                      <a:lnTo>
                        <a:pt x="275259" y="887388"/>
                      </a:lnTo>
                      <a:lnTo>
                        <a:pt x="455270" y="979530"/>
                      </a:lnTo>
                      <a:lnTo>
                        <a:pt x="497599" y="998170"/>
                      </a:lnTo>
                      <a:lnTo>
                        <a:pt x="714198" y="1077418"/>
                      </a:lnTo>
                      <a:lnTo>
                        <a:pt x="720906" y="1079381"/>
                      </a:lnTo>
                      <a:lnTo>
                        <a:pt x="544642" y="1636574"/>
                      </a:lnTo>
                      <a:lnTo>
                        <a:pt x="509672" y="1656838"/>
                      </a:lnTo>
                      <a:lnTo>
                        <a:pt x="476863" y="1644834"/>
                      </a:lnTo>
                      <a:cubicBezTo>
                        <a:pt x="175599" y="1514920"/>
                        <a:pt x="0" y="1352492"/>
                        <a:pt x="0" y="1179084"/>
                      </a:cubicBezTo>
                      <a:close/>
                    </a:path>
                  </a:pathLst>
                </a:cu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思源黑体 CN Regular"/>
                    <a:cs typeface="+mn-cs"/>
                  </a:endParaRPr>
                </a:p>
              </p:txBody>
            </p:sp>
            <p:sp>
              <p:nvSpPr>
                <p:cNvPr id="39" name="等腰三角形 38">
                  <a:extLst>
                    <a:ext uri="{FF2B5EF4-FFF2-40B4-BE49-F238E27FC236}">
                      <a16:creationId xmlns:a16="http://schemas.microsoft.com/office/drawing/2014/main" id="{737D9FE6-64D6-47EB-9B27-A4A912A279F1}"/>
                    </a:ext>
                  </a:extLst>
                </p:cNvPr>
                <p:cNvSpPr/>
                <p:nvPr/>
              </p:nvSpPr>
              <p:spPr>
                <a:xfrm rot="12126705">
                  <a:off x="6547591" y="2210343"/>
                  <a:ext cx="858417" cy="386695"/>
                </a:xfrm>
                <a:prstGeom prst="triangle">
                  <a:avLst>
                    <a:gd name="adj" fmla="val 50251"/>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grpSp>
            <p:nvGrpSpPr>
              <p:cNvPr id="40" name="组合 39">
                <a:extLst>
                  <a:ext uri="{FF2B5EF4-FFF2-40B4-BE49-F238E27FC236}">
                    <a16:creationId xmlns:a16="http://schemas.microsoft.com/office/drawing/2014/main" id="{57331EA4-599D-42AC-B4D5-C48FBEF8CDB3}"/>
                  </a:ext>
                </a:extLst>
              </p:cNvPr>
              <p:cNvGrpSpPr/>
              <p:nvPr/>
            </p:nvGrpSpPr>
            <p:grpSpPr>
              <a:xfrm flipH="1">
                <a:off x="2708715" y="954415"/>
                <a:ext cx="2231994" cy="1115170"/>
                <a:chOff x="6547591" y="1682785"/>
                <a:chExt cx="1829862" cy="914253"/>
              </a:xfrm>
              <a:solidFill>
                <a:srgbClr val="009AD1"/>
              </a:solidFill>
            </p:grpSpPr>
            <p:sp>
              <p:nvSpPr>
                <p:cNvPr id="41" name="任意多边形: 形状 40">
                  <a:extLst>
                    <a:ext uri="{FF2B5EF4-FFF2-40B4-BE49-F238E27FC236}">
                      <a16:creationId xmlns:a16="http://schemas.microsoft.com/office/drawing/2014/main" id="{914BEC9D-019A-4881-8953-AF0559C0A10D}"/>
                    </a:ext>
                  </a:extLst>
                </p:cNvPr>
                <p:cNvSpPr/>
                <p:nvPr/>
              </p:nvSpPr>
              <p:spPr>
                <a:xfrm rot="5400000">
                  <a:off x="7188581" y="1214819"/>
                  <a:ext cx="720906" cy="1656838"/>
                </a:xfrm>
                <a:custGeom>
                  <a:avLst/>
                  <a:gdLst>
                    <a:gd name="connsiteX0" fmla="*/ 164472 w 720906"/>
                    <a:gd name="connsiteY0" fmla="*/ 807134 h 1656838"/>
                    <a:gd name="connsiteX1" fmla="*/ 182390 w 720906"/>
                    <a:gd name="connsiteY1" fmla="*/ 822342 h 1656838"/>
                    <a:gd name="connsiteX2" fmla="*/ 193590 w 720906"/>
                    <a:gd name="connsiteY2" fmla="*/ 831848 h 1656838"/>
                    <a:gd name="connsiteX3" fmla="*/ 202054 w 720906"/>
                    <a:gd name="connsiteY3" fmla="*/ 837606 h 1656838"/>
                    <a:gd name="connsiteX4" fmla="*/ 210069 w 720906"/>
                    <a:gd name="connsiteY4" fmla="*/ 843056 h 1656838"/>
                    <a:gd name="connsiteX5" fmla="*/ 101505 w 720906"/>
                    <a:gd name="connsiteY5" fmla="*/ 747468 h 1656838"/>
                    <a:gd name="connsiteX6" fmla="*/ 112968 w 720906"/>
                    <a:gd name="connsiteY6" fmla="*/ 760176 h 1656838"/>
                    <a:gd name="connsiteX7" fmla="*/ 125457 w 720906"/>
                    <a:gd name="connsiteY7" fmla="*/ 774018 h 1656838"/>
                    <a:gd name="connsiteX8" fmla="*/ 126261 w 720906"/>
                    <a:gd name="connsiteY8" fmla="*/ 774700 h 1656838"/>
                    <a:gd name="connsiteX9" fmla="*/ 136042 w 720906"/>
                    <a:gd name="connsiteY9" fmla="*/ 783002 h 1656838"/>
                    <a:gd name="connsiteX10" fmla="*/ 54720 w 720906"/>
                    <a:gd name="connsiteY10" fmla="*/ 687908 h 1656838"/>
                    <a:gd name="connsiteX11" fmla="*/ 71448 w 720906"/>
                    <a:gd name="connsiteY11" fmla="*/ 714150 h 1656838"/>
                    <a:gd name="connsiteX12" fmla="*/ 77715 w 720906"/>
                    <a:gd name="connsiteY12" fmla="*/ 721096 h 1656838"/>
                    <a:gd name="connsiteX13" fmla="*/ 22919 w 720906"/>
                    <a:gd name="connsiteY13" fmla="*/ 628214 h 1656838"/>
                    <a:gd name="connsiteX14" fmla="*/ 32145 w 720906"/>
                    <a:gd name="connsiteY14" fmla="*/ 652494 h 1656838"/>
                    <a:gd name="connsiteX15" fmla="*/ 35601 w 720906"/>
                    <a:gd name="connsiteY15" fmla="*/ 657916 h 1656838"/>
                    <a:gd name="connsiteX16" fmla="*/ 5335 w 720906"/>
                    <a:gd name="connsiteY16" fmla="*/ 567124 h 1656838"/>
                    <a:gd name="connsiteX17" fmla="*/ 8133 w 720906"/>
                    <a:gd name="connsiteY17" fmla="*/ 589304 h 1656838"/>
                    <a:gd name="connsiteX18" fmla="*/ 9880 w 720906"/>
                    <a:gd name="connsiteY18" fmla="*/ 593902 h 1656838"/>
                    <a:gd name="connsiteX19" fmla="*/ 0 w 720906"/>
                    <a:gd name="connsiteY19" fmla="*/ 1179084 h 1656838"/>
                    <a:gd name="connsiteX20" fmla="*/ 0 w 720906"/>
                    <a:gd name="connsiteY20" fmla="*/ 524832 h 1656838"/>
                    <a:gd name="connsiteX21" fmla="*/ 599 w 720906"/>
                    <a:gd name="connsiteY21" fmla="*/ 529580 h 1656838"/>
                    <a:gd name="connsiteX22" fmla="*/ 884 w 720906"/>
                    <a:gd name="connsiteY22" fmla="*/ 526140 h 1656838"/>
                    <a:gd name="connsiteX23" fmla="*/ 0 w 720906"/>
                    <a:gd name="connsiteY23" fmla="*/ 524832 h 1656838"/>
                    <a:gd name="connsiteX24" fmla="*/ 2205 w 720906"/>
                    <a:gd name="connsiteY24" fmla="*/ 510246 h 1656838"/>
                    <a:gd name="connsiteX25" fmla="*/ 5370 w 720906"/>
                    <a:gd name="connsiteY25" fmla="*/ 472148 h 1656838"/>
                    <a:gd name="connsiteX26" fmla="*/ 9780 w 720906"/>
                    <a:gd name="connsiteY26" fmla="*/ 460140 h 1656838"/>
                    <a:gd name="connsiteX27" fmla="*/ 11756 w 720906"/>
                    <a:gd name="connsiteY27" fmla="*/ 447068 h 1656838"/>
                    <a:gd name="connsiteX28" fmla="*/ 26142 w 720906"/>
                    <a:gd name="connsiteY28" fmla="*/ 415584 h 1656838"/>
                    <a:gd name="connsiteX29" fmla="*/ 34400 w 720906"/>
                    <a:gd name="connsiteY29" fmla="*/ 393094 h 1656838"/>
                    <a:gd name="connsiteX30" fmla="*/ 40374 w 720906"/>
                    <a:gd name="connsiteY30" fmla="*/ 384432 h 1656838"/>
                    <a:gd name="connsiteX31" fmla="*/ 46259 w 720906"/>
                    <a:gd name="connsiteY31" fmla="*/ 371552 h 1656838"/>
                    <a:gd name="connsiteX32" fmla="*/ 75095 w 720906"/>
                    <a:gd name="connsiteY32" fmla="*/ 334092 h 1656838"/>
                    <a:gd name="connsiteX33" fmla="*/ 87859 w 720906"/>
                    <a:gd name="connsiteY33" fmla="*/ 315586 h 1656838"/>
                    <a:gd name="connsiteX34" fmla="*/ 93756 w 720906"/>
                    <a:gd name="connsiteY34" fmla="*/ 309850 h 1656838"/>
                    <a:gd name="connsiteX35" fmla="*/ 102368 w 720906"/>
                    <a:gd name="connsiteY35" fmla="*/ 298662 h 1656838"/>
                    <a:gd name="connsiteX36" fmla="*/ 149130 w 720906"/>
                    <a:gd name="connsiteY36" fmla="*/ 255986 h 1656838"/>
                    <a:gd name="connsiteX37" fmla="*/ 165264 w 720906"/>
                    <a:gd name="connsiteY37" fmla="*/ 240292 h 1656838"/>
                    <a:gd name="connsiteX38" fmla="*/ 170243 w 720906"/>
                    <a:gd name="connsiteY38" fmla="*/ 236718 h 1656838"/>
                    <a:gd name="connsiteX39" fmla="*/ 178934 w 720906"/>
                    <a:gd name="connsiteY39" fmla="*/ 228786 h 1656838"/>
                    <a:gd name="connsiteX40" fmla="*/ 248090 w 720906"/>
                    <a:gd name="connsiteY40" fmla="*/ 180832 h 1656838"/>
                    <a:gd name="connsiteX41" fmla="*/ 266130 w 720906"/>
                    <a:gd name="connsiteY41" fmla="*/ 167882 h 1656838"/>
                    <a:gd name="connsiteX42" fmla="*/ 269344 w 720906"/>
                    <a:gd name="connsiteY42" fmla="*/ 166096 h 1656838"/>
                    <a:gd name="connsiteX43" fmla="*/ 274815 w 720906"/>
                    <a:gd name="connsiteY43" fmla="*/ 162300 h 1656838"/>
                    <a:gd name="connsiteX44" fmla="*/ 388867 w 720906"/>
                    <a:gd name="connsiteY44" fmla="*/ 99592 h 1656838"/>
                    <a:gd name="connsiteX45" fmla="*/ 389322 w 720906"/>
                    <a:gd name="connsiteY45" fmla="*/ 99388 h 1656838"/>
                    <a:gd name="connsiteX46" fmla="*/ 389972 w 720906"/>
                    <a:gd name="connsiteY46" fmla="*/ 99026 h 1656838"/>
                    <a:gd name="connsiteX47" fmla="*/ 404116 w 720906"/>
                    <a:gd name="connsiteY47" fmla="*/ 92780 h 1656838"/>
                    <a:gd name="connsiteX48" fmla="*/ 519943 w 720906"/>
                    <a:gd name="connsiteY48" fmla="*/ 41040 h 1656838"/>
                    <a:gd name="connsiteX49" fmla="*/ 527807 w 720906"/>
                    <a:gd name="connsiteY49" fmla="*/ 38150 h 1656838"/>
                    <a:gd name="connsiteX50" fmla="*/ 536307 w 720906"/>
                    <a:gd name="connsiteY50" fmla="*/ 34396 h 1656838"/>
                    <a:gd name="connsiteX51" fmla="*/ 586002 w 720906"/>
                    <a:gd name="connsiteY51" fmla="*/ 16764 h 1656838"/>
                    <a:gd name="connsiteX52" fmla="*/ 631612 w 720906"/>
                    <a:gd name="connsiteY52" fmla="*/ 0 h 1656838"/>
                    <a:gd name="connsiteX53" fmla="*/ 631612 w 720906"/>
                    <a:gd name="connsiteY53" fmla="*/ 655295 h 1656838"/>
                    <a:gd name="connsiteX54" fmla="*/ 567165 w 720906"/>
                    <a:gd name="connsiteY54" fmla="*/ 677380 h 1656838"/>
                    <a:gd name="connsiteX55" fmla="*/ 382121 w 720906"/>
                    <a:gd name="connsiteY55" fmla="*/ 757308 h 1656838"/>
                    <a:gd name="connsiteX56" fmla="*/ 382112 w 720906"/>
                    <a:gd name="connsiteY56" fmla="*/ 757310 h 1656838"/>
                    <a:gd name="connsiteX57" fmla="*/ 222330 w 720906"/>
                    <a:gd name="connsiteY57" fmla="*/ 851394 h 1656838"/>
                    <a:gd name="connsiteX58" fmla="*/ 246016 w 720906"/>
                    <a:gd name="connsiteY58" fmla="*/ 867502 h 1656838"/>
                    <a:gd name="connsiteX59" fmla="*/ 275257 w 720906"/>
                    <a:gd name="connsiteY59" fmla="*/ 887388 h 1656838"/>
                    <a:gd name="connsiteX60" fmla="*/ 275259 w 720906"/>
                    <a:gd name="connsiteY60" fmla="*/ 887388 h 1656838"/>
                    <a:gd name="connsiteX61" fmla="*/ 455270 w 720906"/>
                    <a:gd name="connsiteY61" fmla="*/ 979530 h 1656838"/>
                    <a:gd name="connsiteX62" fmla="*/ 497599 w 720906"/>
                    <a:gd name="connsiteY62" fmla="*/ 998170 h 1656838"/>
                    <a:gd name="connsiteX63" fmla="*/ 714198 w 720906"/>
                    <a:gd name="connsiteY63" fmla="*/ 1077418 h 1656838"/>
                    <a:gd name="connsiteX64" fmla="*/ 720906 w 720906"/>
                    <a:gd name="connsiteY64" fmla="*/ 1079381 h 1656838"/>
                    <a:gd name="connsiteX65" fmla="*/ 544642 w 720906"/>
                    <a:gd name="connsiteY65" fmla="*/ 1636574 h 1656838"/>
                    <a:gd name="connsiteX66" fmla="*/ 509672 w 720906"/>
                    <a:gd name="connsiteY66" fmla="*/ 1656838 h 1656838"/>
                    <a:gd name="connsiteX67" fmla="*/ 476863 w 720906"/>
                    <a:gd name="connsiteY67" fmla="*/ 1644834 h 1656838"/>
                    <a:gd name="connsiteX68" fmla="*/ 0 w 720906"/>
                    <a:gd name="connsiteY68" fmla="*/ 1179084 h 165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20906" h="1656838">
                      <a:moveTo>
                        <a:pt x="164472" y="807134"/>
                      </a:moveTo>
                      <a:lnTo>
                        <a:pt x="182390" y="822342"/>
                      </a:lnTo>
                      <a:lnTo>
                        <a:pt x="193590" y="831848"/>
                      </a:lnTo>
                      <a:lnTo>
                        <a:pt x="202054" y="837606"/>
                      </a:lnTo>
                      <a:lnTo>
                        <a:pt x="210069" y="843056"/>
                      </a:lnTo>
                      <a:close/>
                      <a:moveTo>
                        <a:pt x="101505" y="747468"/>
                      </a:moveTo>
                      <a:lnTo>
                        <a:pt x="112968" y="760176"/>
                      </a:lnTo>
                      <a:lnTo>
                        <a:pt x="125457" y="774018"/>
                      </a:lnTo>
                      <a:lnTo>
                        <a:pt x="126261" y="774700"/>
                      </a:lnTo>
                      <a:lnTo>
                        <a:pt x="136042" y="783002"/>
                      </a:lnTo>
                      <a:close/>
                      <a:moveTo>
                        <a:pt x="54720" y="687908"/>
                      </a:moveTo>
                      <a:lnTo>
                        <a:pt x="71448" y="714150"/>
                      </a:lnTo>
                      <a:lnTo>
                        <a:pt x="77715" y="721096"/>
                      </a:lnTo>
                      <a:close/>
                      <a:moveTo>
                        <a:pt x="22919" y="628214"/>
                      </a:moveTo>
                      <a:lnTo>
                        <a:pt x="32145" y="652494"/>
                      </a:lnTo>
                      <a:lnTo>
                        <a:pt x="35601" y="657916"/>
                      </a:lnTo>
                      <a:close/>
                      <a:moveTo>
                        <a:pt x="5335" y="567124"/>
                      </a:moveTo>
                      <a:lnTo>
                        <a:pt x="8133" y="589304"/>
                      </a:lnTo>
                      <a:lnTo>
                        <a:pt x="9880" y="593902"/>
                      </a:lnTo>
                      <a:close/>
                      <a:moveTo>
                        <a:pt x="0" y="1179084"/>
                      </a:moveTo>
                      <a:lnTo>
                        <a:pt x="0" y="524832"/>
                      </a:lnTo>
                      <a:lnTo>
                        <a:pt x="599" y="529580"/>
                      </a:lnTo>
                      <a:lnTo>
                        <a:pt x="884" y="526140"/>
                      </a:lnTo>
                      <a:lnTo>
                        <a:pt x="0" y="524832"/>
                      </a:lnTo>
                      <a:lnTo>
                        <a:pt x="2205" y="510246"/>
                      </a:lnTo>
                      <a:lnTo>
                        <a:pt x="5370" y="472148"/>
                      </a:lnTo>
                      <a:lnTo>
                        <a:pt x="9780" y="460140"/>
                      </a:lnTo>
                      <a:lnTo>
                        <a:pt x="11756" y="447068"/>
                      </a:lnTo>
                      <a:lnTo>
                        <a:pt x="26142" y="415584"/>
                      </a:lnTo>
                      <a:lnTo>
                        <a:pt x="34400" y="393094"/>
                      </a:lnTo>
                      <a:lnTo>
                        <a:pt x="40374" y="384432"/>
                      </a:lnTo>
                      <a:lnTo>
                        <a:pt x="46259" y="371552"/>
                      </a:lnTo>
                      <a:lnTo>
                        <a:pt x="75095" y="334092"/>
                      </a:lnTo>
                      <a:lnTo>
                        <a:pt x="87859" y="315586"/>
                      </a:lnTo>
                      <a:lnTo>
                        <a:pt x="93756" y="309850"/>
                      </a:lnTo>
                      <a:lnTo>
                        <a:pt x="102368" y="298662"/>
                      </a:lnTo>
                      <a:lnTo>
                        <a:pt x="149130" y="255986"/>
                      </a:lnTo>
                      <a:lnTo>
                        <a:pt x="165264" y="240292"/>
                      </a:lnTo>
                      <a:lnTo>
                        <a:pt x="170243" y="236718"/>
                      </a:lnTo>
                      <a:lnTo>
                        <a:pt x="178934" y="228786"/>
                      </a:lnTo>
                      <a:lnTo>
                        <a:pt x="248090" y="180832"/>
                      </a:lnTo>
                      <a:lnTo>
                        <a:pt x="266130" y="167882"/>
                      </a:lnTo>
                      <a:lnTo>
                        <a:pt x="269344" y="166096"/>
                      </a:lnTo>
                      <a:lnTo>
                        <a:pt x="274815" y="162300"/>
                      </a:lnTo>
                      <a:cubicBezTo>
                        <a:pt x="309868" y="140748"/>
                        <a:pt x="347949" y="119822"/>
                        <a:pt x="388867" y="99592"/>
                      </a:cubicBezTo>
                      <a:lnTo>
                        <a:pt x="389322" y="99388"/>
                      </a:lnTo>
                      <a:lnTo>
                        <a:pt x="389972" y="99026"/>
                      </a:lnTo>
                      <a:lnTo>
                        <a:pt x="404116" y="92780"/>
                      </a:lnTo>
                      <a:lnTo>
                        <a:pt x="519943" y="41040"/>
                      </a:lnTo>
                      <a:lnTo>
                        <a:pt x="527807" y="38150"/>
                      </a:lnTo>
                      <a:lnTo>
                        <a:pt x="536307" y="34396"/>
                      </a:lnTo>
                      <a:lnTo>
                        <a:pt x="586002" y="16764"/>
                      </a:lnTo>
                      <a:lnTo>
                        <a:pt x="631612" y="0"/>
                      </a:lnTo>
                      <a:lnTo>
                        <a:pt x="631612" y="655295"/>
                      </a:lnTo>
                      <a:lnTo>
                        <a:pt x="567165" y="677380"/>
                      </a:lnTo>
                      <a:lnTo>
                        <a:pt x="382121" y="757308"/>
                      </a:lnTo>
                      <a:lnTo>
                        <a:pt x="382112" y="757310"/>
                      </a:lnTo>
                      <a:lnTo>
                        <a:pt x="222330" y="851394"/>
                      </a:lnTo>
                      <a:lnTo>
                        <a:pt x="246016" y="867502"/>
                      </a:lnTo>
                      <a:lnTo>
                        <a:pt x="275257" y="887388"/>
                      </a:lnTo>
                      <a:lnTo>
                        <a:pt x="275259" y="887388"/>
                      </a:lnTo>
                      <a:lnTo>
                        <a:pt x="455270" y="979530"/>
                      </a:lnTo>
                      <a:lnTo>
                        <a:pt x="497599" y="998170"/>
                      </a:lnTo>
                      <a:lnTo>
                        <a:pt x="714198" y="1077418"/>
                      </a:lnTo>
                      <a:lnTo>
                        <a:pt x="720906" y="1079381"/>
                      </a:lnTo>
                      <a:lnTo>
                        <a:pt x="544642" y="1636574"/>
                      </a:lnTo>
                      <a:lnTo>
                        <a:pt x="509672" y="1656838"/>
                      </a:lnTo>
                      <a:lnTo>
                        <a:pt x="476863" y="1644834"/>
                      </a:lnTo>
                      <a:cubicBezTo>
                        <a:pt x="175599" y="1514920"/>
                        <a:pt x="0" y="1352492"/>
                        <a:pt x="0" y="1179084"/>
                      </a:cubicBezTo>
                      <a:close/>
                    </a:path>
                  </a:pathLst>
                </a:cu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思源黑体 CN Regular"/>
                    <a:cs typeface="+mn-cs"/>
                  </a:endParaRPr>
                </a:p>
              </p:txBody>
            </p:sp>
            <p:sp>
              <p:nvSpPr>
                <p:cNvPr id="42" name="等腰三角形 41">
                  <a:extLst>
                    <a:ext uri="{FF2B5EF4-FFF2-40B4-BE49-F238E27FC236}">
                      <a16:creationId xmlns:a16="http://schemas.microsoft.com/office/drawing/2014/main" id="{C6CA0137-097D-41F3-8C89-7A463B835C73}"/>
                    </a:ext>
                  </a:extLst>
                </p:cNvPr>
                <p:cNvSpPr/>
                <p:nvPr/>
              </p:nvSpPr>
              <p:spPr>
                <a:xfrm rot="12126705">
                  <a:off x="6547591" y="2210343"/>
                  <a:ext cx="858417" cy="386695"/>
                </a:xfrm>
                <a:prstGeom prst="triangle">
                  <a:avLst>
                    <a:gd name="adj" fmla="val 50251"/>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pic>
            <p:nvPicPr>
              <p:cNvPr id="51" name="图片 50">
                <a:extLst>
                  <a:ext uri="{FF2B5EF4-FFF2-40B4-BE49-F238E27FC236}">
                    <a16:creationId xmlns:a16="http://schemas.microsoft.com/office/drawing/2014/main" id="{CB42A29B-5DDE-49F3-9A0F-61E70DD449C9}"/>
                  </a:ext>
                </a:extLst>
              </p:cNvPr>
              <p:cNvPicPr>
                <a:picLocks noChangeAspect="1"/>
              </p:cNvPicPr>
              <p:nvPr/>
            </p:nvPicPr>
            <p:blipFill>
              <a:blip r:embed="rId3"/>
              <a:srcRect t="82497"/>
              <a:stretch>
                <a:fillRect/>
              </a:stretch>
            </p:blipFill>
            <p:spPr>
              <a:xfrm flipV="1">
                <a:off x="7066463" y="1534851"/>
                <a:ext cx="3409044" cy="203260"/>
              </a:xfrm>
              <a:custGeom>
                <a:avLst/>
                <a:gdLst>
                  <a:gd name="connsiteX0" fmla="*/ 0 w 6389162"/>
                  <a:gd name="connsiteY0" fmla="*/ 0 h 380946"/>
                  <a:gd name="connsiteX1" fmla="*/ 6389162 w 6389162"/>
                  <a:gd name="connsiteY1" fmla="*/ 0 h 380946"/>
                  <a:gd name="connsiteX2" fmla="*/ 6389162 w 6389162"/>
                  <a:gd name="connsiteY2" fmla="*/ 380946 h 380946"/>
                  <a:gd name="connsiteX3" fmla="*/ 0 w 6389162"/>
                  <a:gd name="connsiteY3" fmla="*/ 380946 h 380946"/>
                </a:gdLst>
                <a:ahLst/>
                <a:cxnLst>
                  <a:cxn ang="0">
                    <a:pos x="connsiteX0" y="connsiteY0"/>
                  </a:cxn>
                  <a:cxn ang="0">
                    <a:pos x="connsiteX1" y="connsiteY1"/>
                  </a:cxn>
                  <a:cxn ang="0">
                    <a:pos x="connsiteX2" y="connsiteY2"/>
                  </a:cxn>
                  <a:cxn ang="0">
                    <a:pos x="connsiteX3" y="connsiteY3"/>
                  </a:cxn>
                </a:cxnLst>
                <a:rect l="l" t="t" r="r" b="b"/>
                <a:pathLst>
                  <a:path w="6389162" h="380946">
                    <a:moveTo>
                      <a:pt x="0" y="0"/>
                    </a:moveTo>
                    <a:lnTo>
                      <a:pt x="6389162" y="0"/>
                    </a:lnTo>
                    <a:lnTo>
                      <a:pt x="6389162" y="380946"/>
                    </a:lnTo>
                    <a:lnTo>
                      <a:pt x="0" y="380946"/>
                    </a:lnTo>
                    <a:close/>
                  </a:path>
                </a:pathLst>
              </a:custGeom>
            </p:spPr>
          </p:pic>
          <p:pic>
            <p:nvPicPr>
              <p:cNvPr id="52" name="图片 51">
                <a:extLst>
                  <a:ext uri="{FF2B5EF4-FFF2-40B4-BE49-F238E27FC236}">
                    <a16:creationId xmlns:a16="http://schemas.microsoft.com/office/drawing/2014/main" id="{D9F88345-863E-4649-BD14-4910BEE3F7E3}"/>
                  </a:ext>
                </a:extLst>
              </p:cNvPr>
              <p:cNvPicPr>
                <a:picLocks noChangeAspect="1"/>
              </p:cNvPicPr>
              <p:nvPr/>
            </p:nvPicPr>
            <p:blipFill>
              <a:blip r:embed="rId3"/>
              <a:srcRect t="82497"/>
              <a:stretch>
                <a:fillRect/>
              </a:stretch>
            </p:blipFill>
            <p:spPr>
              <a:xfrm>
                <a:off x="7066463" y="4251717"/>
                <a:ext cx="3409044" cy="203260"/>
              </a:xfrm>
              <a:custGeom>
                <a:avLst/>
                <a:gdLst>
                  <a:gd name="connsiteX0" fmla="*/ 0 w 6389162"/>
                  <a:gd name="connsiteY0" fmla="*/ 0 h 380946"/>
                  <a:gd name="connsiteX1" fmla="*/ 6389162 w 6389162"/>
                  <a:gd name="connsiteY1" fmla="*/ 0 h 380946"/>
                  <a:gd name="connsiteX2" fmla="*/ 6389162 w 6389162"/>
                  <a:gd name="connsiteY2" fmla="*/ 380946 h 380946"/>
                  <a:gd name="connsiteX3" fmla="*/ 0 w 6389162"/>
                  <a:gd name="connsiteY3" fmla="*/ 380946 h 380946"/>
                </a:gdLst>
                <a:ahLst/>
                <a:cxnLst>
                  <a:cxn ang="0">
                    <a:pos x="connsiteX0" y="connsiteY0"/>
                  </a:cxn>
                  <a:cxn ang="0">
                    <a:pos x="connsiteX1" y="connsiteY1"/>
                  </a:cxn>
                  <a:cxn ang="0">
                    <a:pos x="connsiteX2" y="connsiteY2"/>
                  </a:cxn>
                  <a:cxn ang="0">
                    <a:pos x="connsiteX3" y="connsiteY3"/>
                  </a:cxn>
                </a:cxnLst>
                <a:rect l="l" t="t" r="r" b="b"/>
                <a:pathLst>
                  <a:path w="6389162" h="380946">
                    <a:moveTo>
                      <a:pt x="0" y="0"/>
                    </a:moveTo>
                    <a:lnTo>
                      <a:pt x="6389162" y="0"/>
                    </a:lnTo>
                    <a:lnTo>
                      <a:pt x="6389162" y="380946"/>
                    </a:lnTo>
                    <a:lnTo>
                      <a:pt x="0" y="380946"/>
                    </a:lnTo>
                    <a:close/>
                  </a:path>
                </a:pathLst>
              </a:custGeom>
            </p:spPr>
          </p:pic>
          <p:pic>
            <p:nvPicPr>
              <p:cNvPr id="53" name="图片 52">
                <a:extLst>
                  <a:ext uri="{FF2B5EF4-FFF2-40B4-BE49-F238E27FC236}">
                    <a16:creationId xmlns:a16="http://schemas.microsoft.com/office/drawing/2014/main" id="{923B96D2-73F6-4ADD-97C9-89E806E046F2}"/>
                  </a:ext>
                </a:extLst>
              </p:cNvPr>
              <p:cNvPicPr>
                <a:picLocks noChangeAspect="1"/>
              </p:cNvPicPr>
              <p:nvPr/>
            </p:nvPicPr>
            <p:blipFill>
              <a:blip r:embed="rId3"/>
              <a:srcRect t="82497"/>
              <a:stretch>
                <a:fillRect/>
              </a:stretch>
            </p:blipFill>
            <p:spPr>
              <a:xfrm flipV="1">
                <a:off x="677978" y="1534851"/>
                <a:ext cx="3409044" cy="203260"/>
              </a:xfrm>
              <a:custGeom>
                <a:avLst/>
                <a:gdLst>
                  <a:gd name="connsiteX0" fmla="*/ 0 w 6389162"/>
                  <a:gd name="connsiteY0" fmla="*/ 0 h 380946"/>
                  <a:gd name="connsiteX1" fmla="*/ 6389162 w 6389162"/>
                  <a:gd name="connsiteY1" fmla="*/ 0 h 380946"/>
                  <a:gd name="connsiteX2" fmla="*/ 6389162 w 6389162"/>
                  <a:gd name="connsiteY2" fmla="*/ 380946 h 380946"/>
                  <a:gd name="connsiteX3" fmla="*/ 0 w 6389162"/>
                  <a:gd name="connsiteY3" fmla="*/ 380946 h 380946"/>
                </a:gdLst>
                <a:ahLst/>
                <a:cxnLst>
                  <a:cxn ang="0">
                    <a:pos x="connsiteX0" y="connsiteY0"/>
                  </a:cxn>
                  <a:cxn ang="0">
                    <a:pos x="connsiteX1" y="connsiteY1"/>
                  </a:cxn>
                  <a:cxn ang="0">
                    <a:pos x="connsiteX2" y="connsiteY2"/>
                  </a:cxn>
                  <a:cxn ang="0">
                    <a:pos x="connsiteX3" y="connsiteY3"/>
                  </a:cxn>
                </a:cxnLst>
                <a:rect l="l" t="t" r="r" b="b"/>
                <a:pathLst>
                  <a:path w="6389162" h="380946">
                    <a:moveTo>
                      <a:pt x="0" y="0"/>
                    </a:moveTo>
                    <a:lnTo>
                      <a:pt x="6389162" y="0"/>
                    </a:lnTo>
                    <a:lnTo>
                      <a:pt x="6389162" y="380946"/>
                    </a:lnTo>
                    <a:lnTo>
                      <a:pt x="0" y="380946"/>
                    </a:lnTo>
                    <a:close/>
                  </a:path>
                </a:pathLst>
              </a:custGeom>
            </p:spPr>
          </p:pic>
          <p:pic>
            <p:nvPicPr>
              <p:cNvPr id="54" name="图片 53">
                <a:extLst>
                  <a:ext uri="{FF2B5EF4-FFF2-40B4-BE49-F238E27FC236}">
                    <a16:creationId xmlns:a16="http://schemas.microsoft.com/office/drawing/2014/main" id="{F6E6915C-7004-4715-861D-A069D71B5012}"/>
                  </a:ext>
                </a:extLst>
              </p:cNvPr>
              <p:cNvPicPr>
                <a:picLocks noChangeAspect="1"/>
              </p:cNvPicPr>
              <p:nvPr/>
            </p:nvPicPr>
            <p:blipFill>
              <a:blip r:embed="rId3"/>
              <a:srcRect t="82497"/>
              <a:stretch>
                <a:fillRect/>
              </a:stretch>
            </p:blipFill>
            <p:spPr>
              <a:xfrm>
                <a:off x="677978" y="4251717"/>
                <a:ext cx="3409044" cy="203260"/>
              </a:xfrm>
              <a:custGeom>
                <a:avLst/>
                <a:gdLst>
                  <a:gd name="connsiteX0" fmla="*/ 0 w 6389162"/>
                  <a:gd name="connsiteY0" fmla="*/ 0 h 380946"/>
                  <a:gd name="connsiteX1" fmla="*/ 6389162 w 6389162"/>
                  <a:gd name="connsiteY1" fmla="*/ 0 h 380946"/>
                  <a:gd name="connsiteX2" fmla="*/ 6389162 w 6389162"/>
                  <a:gd name="connsiteY2" fmla="*/ 380946 h 380946"/>
                  <a:gd name="connsiteX3" fmla="*/ 0 w 6389162"/>
                  <a:gd name="connsiteY3" fmla="*/ 380946 h 380946"/>
                </a:gdLst>
                <a:ahLst/>
                <a:cxnLst>
                  <a:cxn ang="0">
                    <a:pos x="connsiteX0" y="connsiteY0"/>
                  </a:cxn>
                  <a:cxn ang="0">
                    <a:pos x="connsiteX1" y="connsiteY1"/>
                  </a:cxn>
                  <a:cxn ang="0">
                    <a:pos x="connsiteX2" y="connsiteY2"/>
                  </a:cxn>
                  <a:cxn ang="0">
                    <a:pos x="connsiteX3" y="connsiteY3"/>
                  </a:cxn>
                </a:cxnLst>
                <a:rect l="l" t="t" r="r" b="b"/>
                <a:pathLst>
                  <a:path w="6389162" h="380946">
                    <a:moveTo>
                      <a:pt x="0" y="0"/>
                    </a:moveTo>
                    <a:lnTo>
                      <a:pt x="6389162" y="0"/>
                    </a:lnTo>
                    <a:lnTo>
                      <a:pt x="6389162" y="380946"/>
                    </a:lnTo>
                    <a:lnTo>
                      <a:pt x="0" y="380946"/>
                    </a:lnTo>
                    <a:close/>
                  </a:path>
                </a:pathLst>
              </a:custGeom>
            </p:spPr>
          </p:pic>
        </p:grpSp>
        <p:sp>
          <p:nvSpPr>
            <p:cNvPr id="56" name="文本框 55">
              <a:extLst>
                <a:ext uri="{FF2B5EF4-FFF2-40B4-BE49-F238E27FC236}">
                  <a16:creationId xmlns:a16="http://schemas.microsoft.com/office/drawing/2014/main" id="{EB9FE1AB-87C3-4C15-B6A8-4E81F6CC5053}"/>
                </a:ext>
              </a:extLst>
            </p:cNvPr>
            <p:cNvSpPr txBox="1"/>
            <p:nvPr/>
          </p:nvSpPr>
          <p:spPr>
            <a:xfrm>
              <a:off x="4362636" y="2828079"/>
              <a:ext cx="378652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a:ln>
                    <a:noFill/>
                  </a:ln>
                  <a:solidFill>
                    <a:prstClr val="white"/>
                  </a:solidFill>
                  <a:effectLst/>
                  <a:uLnTx/>
                  <a:uFillTx/>
                  <a:latin typeface="思源黑体 CN Bold"/>
                  <a:ea typeface="思源黑体 CN Bold"/>
                  <a:cs typeface="+mn-cs"/>
                </a:rPr>
                <a:t>核心关键</a:t>
              </a:r>
            </a:p>
          </p:txBody>
        </p:sp>
        <p:sp>
          <p:nvSpPr>
            <p:cNvPr id="57" name="文本框 56">
              <a:extLst>
                <a:ext uri="{FF2B5EF4-FFF2-40B4-BE49-F238E27FC236}">
                  <a16:creationId xmlns:a16="http://schemas.microsoft.com/office/drawing/2014/main" id="{1655E2C1-5973-4ADC-98B2-C4A33642A400}"/>
                </a:ext>
              </a:extLst>
            </p:cNvPr>
            <p:cNvSpPr txBox="1"/>
            <p:nvPr/>
          </p:nvSpPr>
          <p:spPr>
            <a:xfrm>
              <a:off x="8239057" y="2339151"/>
              <a:ext cx="3222018" cy="7926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58" name="文本框 57">
              <a:extLst>
                <a:ext uri="{FF2B5EF4-FFF2-40B4-BE49-F238E27FC236}">
                  <a16:creationId xmlns:a16="http://schemas.microsoft.com/office/drawing/2014/main" id="{00521944-F3A6-4A74-8F21-2E98B507CDDA}"/>
                </a:ext>
              </a:extLst>
            </p:cNvPr>
            <p:cNvSpPr txBox="1"/>
            <p:nvPr/>
          </p:nvSpPr>
          <p:spPr>
            <a:xfrm>
              <a:off x="8239057" y="3790723"/>
              <a:ext cx="3222018" cy="7926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59" name="文本框 58">
              <a:extLst>
                <a:ext uri="{FF2B5EF4-FFF2-40B4-BE49-F238E27FC236}">
                  <a16:creationId xmlns:a16="http://schemas.microsoft.com/office/drawing/2014/main" id="{4179A4E3-6DF8-4B41-AC10-C004FB2B6BBD}"/>
                </a:ext>
              </a:extLst>
            </p:cNvPr>
            <p:cNvSpPr txBox="1"/>
            <p:nvPr/>
          </p:nvSpPr>
          <p:spPr>
            <a:xfrm>
              <a:off x="983225" y="2339151"/>
              <a:ext cx="3222018" cy="7926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60" name="文本框 59">
              <a:extLst>
                <a:ext uri="{FF2B5EF4-FFF2-40B4-BE49-F238E27FC236}">
                  <a16:creationId xmlns:a16="http://schemas.microsoft.com/office/drawing/2014/main" id="{6A422DED-324C-4840-BCBE-BE264E377759}"/>
                </a:ext>
              </a:extLst>
            </p:cNvPr>
            <p:cNvSpPr txBox="1"/>
            <p:nvPr/>
          </p:nvSpPr>
          <p:spPr>
            <a:xfrm>
              <a:off x="983225" y="3790723"/>
              <a:ext cx="3222018" cy="7926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61" name="Freeform 63">
              <a:extLst>
                <a:ext uri="{FF2B5EF4-FFF2-40B4-BE49-F238E27FC236}">
                  <a16:creationId xmlns:a16="http://schemas.microsoft.com/office/drawing/2014/main" id="{FA314FC4-2048-4698-8ED8-134EFB4B0A50}"/>
                </a:ext>
              </a:extLst>
            </p:cNvPr>
            <p:cNvSpPr>
              <a:spLocks noEditPoints="1"/>
            </p:cNvSpPr>
            <p:nvPr/>
          </p:nvSpPr>
          <p:spPr bwMode="auto">
            <a:xfrm flipH="1">
              <a:off x="7372684" y="4646000"/>
              <a:ext cx="298638" cy="298638"/>
            </a:xfrm>
            <a:custGeom>
              <a:avLst/>
              <a:gdLst>
                <a:gd name="T0" fmla="*/ 28 w 112"/>
                <a:gd name="T1" fmla="*/ 32 h 112"/>
                <a:gd name="T2" fmla="*/ 4 w 112"/>
                <a:gd name="T3" fmla="*/ 32 h 112"/>
                <a:gd name="T4" fmla="*/ 0 w 112"/>
                <a:gd name="T5" fmla="*/ 36 h 112"/>
                <a:gd name="T6" fmla="*/ 0 w 112"/>
                <a:gd name="T7" fmla="*/ 108 h 112"/>
                <a:gd name="T8" fmla="*/ 4 w 112"/>
                <a:gd name="T9" fmla="*/ 112 h 112"/>
                <a:gd name="T10" fmla="*/ 28 w 112"/>
                <a:gd name="T11" fmla="*/ 112 h 112"/>
                <a:gd name="T12" fmla="*/ 32 w 112"/>
                <a:gd name="T13" fmla="*/ 108 h 112"/>
                <a:gd name="T14" fmla="*/ 32 w 112"/>
                <a:gd name="T15" fmla="*/ 36 h 112"/>
                <a:gd name="T16" fmla="*/ 28 w 112"/>
                <a:gd name="T17" fmla="*/ 32 h 112"/>
                <a:gd name="T18" fmla="*/ 28 w 112"/>
                <a:gd name="T19" fmla="*/ 104 h 112"/>
                <a:gd name="T20" fmla="*/ 4 w 112"/>
                <a:gd name="T21" fmla="*/ 104 h 112"/>
                <a:gd name="T22" fmla="*/ 4 w 112"/>
                <a:gd name="T23" fmla="*/ 72 h 112"/>
                <a:gd name="T24" fmla="*/ 28 w 112"/>
                <a:gd name="T25" fmla="*/ 72 h 112"/>
                <a:gd name="T26" fmla="*/ 28 w 112"/>
                <a:gd name="T27" fmla="*/ 104 h 112"/>
                <a:gd name="T28" fmla="*/ 68 w 112"/>
                <a:gd name="T29" fmla="*/ 16 h 112"/>
                <a:gd name="T30" fmla="*/ 44 w 112"/>
                <a:gd name="T31" fmla="*/ 16 h 112"/>
                <a:gd name="T32" fmla="*/ 40 w 112"/>
                <a:gd name="T33" fmla="*/ 20 h 112"/>
                <a:gd name="T34" fmla="*/ 40 w 112"/>
                <a:gd name="T35" fmla="*/ 108 h 112"/>
                <a:gd name="T36" fmla="*/ 44 w 112"/>
                <a:gd name="T37" fmla="*/ 112 h 112"/>
                <a:gd name="T38" fmla="*/ 68 w 112"/>
                <a:gd name="T39" fmla="*/ 112 h 112"/>
                <a:gd name="T40" fmla="*/ 72 w 112"/>
                <a:gd name="T41" fmla="*/ 108 h 112"/>
                <a:gd name="T42" fmla="*/ 72 w 112"/>
                <a:gd name="T43" fmla="*/ 20 h 112"/>
                <a:gd name="T44" fmla="*/ 68 w 112"/>
                <a:gd name="T45" fmla="*/ 16 h 112"/>
                <a:gd name="T46" fmla="*/ 68 w 112"/>
                <a:gd name="T47" fmla="*/ 104 h 112"/>
                <a:gd name="T48" fmla="*/ 44 w 112"/>
                <a:gd name="T49" fmla="*/ 104 h 112"/>
                <a:gd name="T50" fmla="*/ 44 w 112"/>
                <a:gd name="T51" fmla="*/ 64 h 112"/>
                <a:gd name="T52" fmla="*/ 68 w 112"/>
                <a:gd name="T53" fmla="*/ 64 h 112"/>
                <a:gd name="T54" fmla="*/ 68 w 112"/>
                <a:gd name="T55" fmla="*/ 104 h 112"/>
                <a:gd name="T56" fmla="*/ 108 w 112"/>
                <a:gd name="T57" fmla="*/ 0 h 112"/>
                <a:gd name="T58" fmla="*/ 84 w 112"/>
                <a:gd name="T59" fmla="*/ 0 h 112"/>
                <a:gd name="T60" fmla="*/ 80 w 112"/>
                <a:gd name="T61" fmla="*/ 4 h 112"/>
                <a:gd name="T62" fmla="*/ 80 w 112"/>
                <a:gd name="T63" fmla="*/ 108 h 112"/>
                <a:gd name="T64" fmla="*/ 84 w 112"/>
                <a:gd name="T65" fmla="*/ 112 h 112"/>
                <a:gd name="T66" fmla="*/ 108 w 112"/>
                <a:gd name="T67" fmla="*/ 112 h 112"/>
                <a:gd name="T68" fmla="*/ 112 w 112"/>
                <a:gd name="T69" fmla="*/ 108 h 112"/>
                <a:gd name="T70" fmla="*/ 112 w 112"/>
                <a:gd name="T71" fmla="*/ 4 h 112"/>
                <a:gd name="T72" fmla="*/ 108 w 112"/>
                <a:gd name="T73" fmla="*/ 0 h 112"/>
                <a:gd name="T74" fmla="*/ 108 w 112"/>
                <a:gd name="T75" fmla="*/ 104 h 112"/>
                <a:gd name="T76" fmla="*/ 84 w 112"/>
                <a:gd name="T77" fmla="*/ 104 h 112"/>
                <a:gd name="T78" fmla="*/ 84 w 112"/>
                <a:gd name="T79" fmla="*/ 56 h 112"/>
                <a:gd name="T80" fmla="*/ 108 w 112"/>
                <a:gd name="T81" fmla="*/ 56 h 112"/>
                <a:gd name="T82" fmla="*/ 108 w 112"/>
                <a:gd name="T83"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112">
                  <a:moveTo>
                    <a:pt x="28" y="32"/>
                  </a:moveTo>
                  <a:cubicBezTo>
                    <a:pt x="4" y="32"/>
                    <a:pt x="4" y="32"/>
                    <a:pt x="4" y="32"/>
                  </a:cubicBezTo>
                  <a:cubicBezTo>
                    <a:pt x="2" y="32"/>
                    <a:pt x="0" y="34"/>
                    <a:pt x="0" y="36"/>
                  </a:cubicBezTo>
                  <a:cubicBezTo>
                    <a:pt x="0" y="108"/>
                    <a:pt x="0" y="108"/>
                    <a:pt x="0" y="108"/>
                  </a:cubicBezTo>
                  <a:cubicBezTo>
                    <a:pt x="0" y="110"/>
                    <a:pt x="2" y="112"/>
                    <a:pt x="4" y="112"/>
                  </a:cubicBezTo>
                  <a:cubicBezTo>
                    <a:pt x="28" y="112"/>
                    <a:pt x="28" y="112"/>
                    <a:pt x="28" y="112"/>
                  </a:cubicBezTo>
                  <a:cubicBezTo>
                    <a:pt x="30" y="112"/>
                    <a:pt x="32" y="110"/>
                    <a:pt x="32" y="108"/>
                  </a:cubicBezTo>
                  <a:cubicBezTo>
                    <a:pt x="32" y="36"/>
                    <a:pt x="32" y="36"/>
                    <a:pt x="32" y="36"/>
                  </a:cubicBezTo>
                  <a:cubicBezTo>
                    <a:pt x="32" y="34"/>
                    <a:pt x="30" y="32"/>
                    <a:pt x="28" y="32"/>
                  </a:cubicBezTo>
                  <a:close/>
                  <a:moveTo>
                    <a:pt x="28" y="104"/>
                  </a:moveTo>
                  <a:cubicBezTo>
                    <a:pt x="4" y="104"/>
                    <a:pt x="4" y="104"/>
                    <a:pt x="4" y="104"/>
                  </a:cubicBezTo>
                  <a:cubicBezTo>
                    <a:pt x="4" y="72"/>
                    <a:pt x="4" y="72"/>
                    <a:pt x="4" y="72"/>
                  </a:cubicBezTo>
                  <a:cubicBezTo>
                    <a:pt x="28" y="72"/>
                    <a:pt x="28" y="72"/>
                    <a:pt x="28" y="72"/>
                  </a:cubicBezTo>
                  <a:lnTo>
                    <a:pt x="28" y="104"/>
                  </a:lnTo>
                  <a:close/>
                  <a:moveTo>
                    <a:pt x="68" y="16"/>
                  </a:moveTo>
                  <a:cubicBezTo>
                    <a:pt x="44" y="16"/>
                    <a:pt x="44" y="16"/>
                    <a:pt x="44" y="16"/>
                  </a:cubicBezTo>
                  <a:cubicBezTo>
                    <a:pt x="42" y="16"/>
                    <a:pt x="40" y="18"/>
                    <a:pt x="40" y="20"/>
                  </a:cubicBezTo>
                  <a:cubicBezTo>
                    <a:pt x="40" y="108"/>
                    <a:pt x="40" y="108"/>
                    <a:pt x="40" y="108"/>
                  </a:cubicBezTo>
                  <a:cubicBezTo>
                    <a:pt x="40" y="110"/>
                    <a:pt x="42" y="112"/>
                    <a:pt x="44" y="112"/>
                  </a:cubicBezTo>
                  <a:cubicBezTo>
                    <a:pt x="68" y="112"/>
                    <a:pt x="68" y="112"/>
                    <a:pt x="68" y="112"/>
                  </a:cubicBezTo>
                  <a:cubicBezTo>
                    <a:pt x="70" y="112"/>
                    <a:pt x="72" y="110"/>
                    <a:pt x="72" y="108"/>
                  </a:cubicBezTo>
                  <a:cubicBezTo>
                    <a:pt x="72" y="20"/>
                    <a:pt x="72" y="20"/>
                    <a:pt x="72" y="20"/>
                  </a:cubicBezTo>
                  <a:cubicBezTo>
                    <a:pt x="72" y="18"/>
                    <a:pt x="70" y="16"/>
                    <a:pt x="68" y="16"/>
                  </a:cubicBezTo>
                  <a:close/>
                  <a:moveTo>
                    <a:pt x="68" y="104"/>
                  </a:moveTo>
                  <a:cubicBezTo>
                    <a:pt x="44" y="104"/>
                    <a:pt x="44" y="104"/>
                    <a:pt x="44" y="104"/>
                  </a:cubicBezTo>
                  <a:cubicBezTo>
                    <a:pt x="44" y="64"/>
                    <a:pt x="44" y="64"/>
                    <a:pt x="44" y="64"/>
                  </a:cubicBezTo>
                  <a:cubicBezTo>
                    <a:pt x="68" y="64"/>
                    <a:pt x="68" y="64"/>
                    <a:pt x="68" y="64"/>
                  </a:cubicBezTo>
                  <a:lnTo>
                    <a:pt x="68" y="104"/>
                  </a:lnTo>
                  <a:close/>
                  <a:moveTo>
                    <a:pt x="108" y="0"/>
                  </a:moveTo>
                  <a:cubicBezTo>
                    <a:pt x="84" y="0"/>
                    <a:pt x="84" y="0"/>
                    <a:pt x="84" y="0"/>
                  </a:cubicBezTo>
                  <a:cubicBezTo>
                    <a:pt x="82" y="0"/>
                    <a:pt x="80" y="2"/>
                    <a:pt x="80" y="4"/>
                  </a:cubicBezTo>
                  <a:cubicBezTo>
                    <a:pt x="80" y="108"/>
                    <a:pt x="80" y="108"/>
                    <a:pt x="80" y="108"/>
                  </a:cubicBezTo>
                  <a:cubicBezTo>
                    <a:pt x="80" y="110"/>
                    <a:pt x="82" y="112"/>
                    <a:pt x="84" y="112"/>
                  </a:cubicBezTo>
                  <a:cubicBezTo>
                    <a:pt x="108" y="112"/>
                    <a:pt x="108" y="112"/>
                    <a:pt x="108" y="112"/>
                  </a:cubicBezTo>
                  <a:cubicBezTo>
                    <a:pt x="110" y="112"/>
                    <a:pt x="112" y="110"/>
                    <a:pt x="112" y="108"/>
                  </a:cubicBezTo>
                  <a:cubicBezTo>
                    <a:pt x="112" y="4"/>
                    <a:pt x="112" y="4"/>
                    <a:pt x="112" y="4"/>
                  </a:cubicBezTo>
                  <a:cubicBezTo>
                    <a:pt x="112" y="2"/>
                    <a:pt x="110" y="0"/>
                    <a:pt x="108" y="0"/>
                  </a:cubicBezTo>
                  <a:close/>
                  <a:moveTo>
                    <a:pt x="108" y="104"/>
                  </a:moveTo>
                  <a:cubicBezTo>
                    <a:pt x="84" y="104"/>
                    <a:pt x="84" y="104"/>
                    <a:pt x="84" y="104"/>
                  </a:cubicBezTo>
                  <a:cubicBezTo>
                    <a:pt x="84" y="56"/>
                    <a:pt x="84" y="56"/>
                    <a:pt x="84" y="56"/>
                  </a:cubicBezTo>
                  <a:cubicBezTo>
                    <a:pt x="108" y="56"/>
                    <a:pt x="108" y="56"/>
                    <a:pt x="108" y="56"/>
                  </a:cubicBezTo>
                  <a:lnTo>
                    <a:pt x="108" y="1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思源黑体 CN Regular"/>
                <a:cs typeface="+mn-cs"/>
              </a:endParaRPr>
            </a:p>
          </p:txBody>
        </p:sp>
        <p:sp>
          <p:nvSpPr>
            <p:cNvPr id="62" name="Freeform 55">
              <a:extLst>
                <a:ext uri="{FF2B5EF4-FFF2-40B4-BE49-F238E27FC236}">
                  <a16:creationId xmlns:a16="http://schemas.microsoft.com/office/drawing/2014/main" id="{1D20301F-E64B-4900-B299-EBA0DF7CAF52}"/>
                </a:ext>
              </a:extLst>
            </p:cNvPr>
            <p:cNvSpPr>
              <a:spLocks noEditPoints="1"/>
            </p:cNvSpPr>
            <p:nvPr/>
          </p:nvSpPr>
          <p:spPr bwMode="auto">
            <a:xfrm flipH="1">
              <a:off x="7358698" y="1895324"/>
              <a:ext cx="298638" cy="298638"/>
            </a:xfrm>
            <a:custGeom>
              <a:avLst/>
              <a:gdLst>
                <a:gd name="T0" fmla="*/ 0 w 800"/>
                <a:gd name="T1" fmla="*/ 0 h 556"/>
                <a:gd name="T2" fmla="*/ 0 w 800"/>
                <a:gd name="T3" fmla="*/ 556 h 556"/>
                <a:gd name="T4" fmla="*/ 800 w 800"/>
                <a:gd name="T5" fmla="*/ 556 h 556"/>
                <a:gd name="T6" fmla="*/ 800 w 800"/>
                <a:gd name="T7" fmla="*/ 0 h 556"/>
                <a:gd name="T8" fmla="*/ 0 w 800"/>
                <a:gd name="T9" fmla="*/ 0 h 556"/>
                <a:gd name="T10" fmla="*/ 300 w 800"/>
                <a:gd name="T11" fmla="*/ 354 h 556"/>
                <a:gd name="T12" fmla="*/ 300 w 800"/>
                <a:gd name="T13" fmla="*/ 253 h 556"/>
                <a:gd name="T14" fmla="*/ 500 w 800"/>
                <a:gd name="T15" fmla="*/ 253 h 556"/>
                <a:gd name="T16" fmla="*/ 500 w 800"/>
                <a:gd name="T17" fmla="*/ 354 h 556"/>
                <a:gd name="T18" fmla="*/ 300 w 800"/>
                <a:gd name="T19" fmla="*/ 354 h 556"/>
                <a:gd name="T20" fmla="*/ 500 w 800"/>
                <a:gd name="T21" fmla="*/ 405 h 556"/>
                <a:gd name="T22" fmla="*/ 500 w 800"/>
                <a:gd name="T23" fmla="*/ 506 h 556"/>
                <a:gd name="T24" fmla="*/ 300 w 800"/>
                <a:gd name="T25" fmla="*/ 506 h 556"/>
                <a:gd name="T26" fmla="*/ 300 w 800"/>
                <a:gd name="T27" fmla="*/ 405 h 556"/>
                <a:gd name="T28" fmla="*/ 500 w 800"/>
                <a:gd name="T29" fmla="*/ 405 h 556"/>
                <a:gd name="T30" fmla="*/ 500 w 800"/>
                <a:gd name="T31" fmla="*/ 101 h 556"/>
                <a:gd name="T32" fmla="*/ 500 w 800"/>
                <a:gd name="T33" fmla="*/ 202 h 556"/>
                <a:gd name="T34" fmla="*/ 300 w 800"/>
                <a:gd name="T35" fmla="*/ 202 h 556"/>
                <a:gd name="T36" fmla="*/ 300 w 800"/>
                <a:gd name="T37" fmla="*/ 101 h 556"/>
                <a:gd name="T38" fmla="*/ 500 w 800"/>
                <a:gd name="T39" fmla="*/ 101 h 556"/>
                <a:gd name="T40" fmla="*/ 250 w 800"/>
                <a:gd name="T41" fmla="*/ 101 h 556"/>
                <a:gd name="T42" fmla="*/ 250 w 800"/>
                <a:gd name="T43" fmla="*/ 202 h 556"/>
                <a:gd name="T44" fmla="*/ 50 w 800"/>
                <a:gd name="T45" fmla="*/ 202 h 556"/>
                <a:gd name="T46" fmla="*/ 50 w 800"/>
                <a:gd name="T47" fmla="*/ 101 h 556"/>
                <a:gd name="T48" fmla="*/ 250 w 800"/>
                <a:gd name="T49" fmla="*/ 101 h 556"/>
                <a:gd name="T50" fmla="*/ 50 w 800"/>
                <a:gd name="T51" fmla="*/ 253 h 556"/>
                <a:gd name="T52" fmla="*/ 250 w 800"/>
                <a:gd name="T53" fmla="*/ 253 h 556"/>
                <a:gd name="T54" fmla="*/ 250 w 800"/>
                <a:gd name="T55" fmla="*/ 354 h 556"/>
                <a:gd name="T56" fmla="*/ 50 w 800"/>
                <a:gd name="T57" fmla="*/ 354 h 556"/>
                <a:gd name="T58" fmla="*/ 50 w 800"/>
                <a:gd name="T59" fmla="*/ 253 h 556"/>
                <a:gd name="T60" fmla="*/ 550 w 800"/>
                <a:gd name="T61" fmla="*/ 253 h 556"/>
                <a:gd name="T62" fmla="*/ 750 w 800"/>
                <a:gd name="T63" fmla="*/ 253 h 556"/>
                <a:gd name="T64" fmla="*/ 750 w 800"/>
                <a:gd name="T65" fmla="*/ 354 h 556"/>
                <a:gd name="T66" fmla="*/ 550 w 800"/>
                <a:gd name="T67" fmla="*/ 354 h 556"/>
                <a:gd name="T68" fmla="*/ 550 w 800"/>
                <a:gd name="T69" fmla="*/ 253 h 556"/>
                <a:gd name="T70" fmla="*/ 550 w 800"/>
                <a:gd name="T71" fmla="*/ 202 h 556"/>
                <a:gd name="T72" fmla="*/ 550 w 800"/>
                <a:gd name="T73" fmla="*/ 101 h 556"/>
                <a:gd name="T74" fmla="*/ 750 w 800"/>
                <a:gd name="T75" fmla="*/ 101 h 556"/>
                <a:gd name="T76" fmla="*/ 750 w 800"/>
                <a:gd name="T77" fmla="*/ 202 h 556"/>
                <a:gd name="T78" fmla="*/ 550 w 800"/>
                <a:gd name="T79" fmla="*/ 202 h 556"/>
                <a:gd name="T80" fmla="*/ 50 w 800"/>
                <a:gd name="T81" fmla="*/ 405 h 556"/>
                <a:gd name="T82" fmla="*/ 250 w 800"/>
                <a:gd name="T83" fmla="*/ 405 h 556"/>
                <a:gd name="T84" fmla="*/ 250 w 800"/>
                <a:gd name="T85" fmla="*/ 506 h 556"/>
                <a:gd name="T86" fmla="*/ 50 w 800"/>
                <a:gd name="T87" fmla="*/ 506 h 556"/>
                <a:gd name="T88" fmla="*/ 50 w 800"/>
                <a:gd name="T89" fmla="*/ 405 h 556"/>
                <a:gd name="T90" fmla="*/ 550 w 800"/>
                <a:gd name="T91" fmla="*/ 506 h 556"/>
                <a:gd name="T92" fmla="*/ 550 w 800"/>
                <a:gd name="T93" fmla="*/ 405 h 556"/>
                <a:gd name="T94" fmla="*/ 750 w 800"/>
                <a:gd name="T95" fmla="*/ 405 h 556"/>
                <a:gd name="T96" fmla="*/ 750 w 800"/>
                <a:gd name="T97" fmla="*/ 506 h 556"/>
                <a:gd name="T98" fmla="*/ 550 w 800"/>
                <a:gd name="T99" fmla="*/ 50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0" h="556">
                  <a:moveTo>
                    <a:pt x="0" y="0"/>
                  </a:moveTo>
                  <a:lnTo>
                    <a:pt x="0" y="556"/>
                  </a:lnTo>
                  <a:lnTo>
                    <a:pt x="800" y="556"/>
                  </a:lnTo>
                  <a:lnTo>
                    <a:pt x="800" y="0"/>
                  </a:lnTo>
                  <a:lnTo>
                    <a:pt x="0" y="0"/>
                  </a:lnTo>
                  <a:close/>
                  <a:moveTo>
                    <a:pt x="300" y="354"/>
                  </a:moveTo>
                  <a:lnTo>
                    <a:pt x="300" y="253"/>
                  </a:lnTo>
                  <a:lnTo>
                    <a:pt x="500" y="253"/>
                  </a:lnTo>
                  <a:lnTo>
                    <a:pt x="500" y="354"/>
                  </a:lnTo>
                  <a:lnTo>
                    <a:pt x="300" y="354"/>
                  </a:lnTo>
                  <a:close/>
                  <a:moveTo>
                    <a:pt x="500" y="405"/>
                  </a:moveTo>
                  <a:lnTo>
                    <a:pt x="500" y="506"/>
                  </a:lnTo>
                  <a:lnTo>
                    <a:pt x="300" y="506"/>
                  </a:lnTo>
                  <a:lnTo>
                    <a:pt x="300" y="405"/>
                  </a:lnTo>
                  <a:lnTo>
                    <a:pt x="500" y="405"/>
                  </a:lnTo>
                  <a:close/>
                  <a:moveTo>
                    <a:pt x="500" y="101"/>
                  </a:moveTo>
                  <a:lnTo>
                    <a:pt x="500" y="202"/>
                  </a:lnTo>
                  <a:lnTo>
                    <a:pt x="300" y="202"/>
                  </a:lnTo>
                  <a:lnTo>
                    <a:pt x="300" y="101"/>
                  </a:lnTo>
                  <a:lnTo>
                    <a:pt x="500" y="101"/>
                  </a:lnTo>
                  <a:close/>
                  <a:moveTo>
                    <a:pt x="250" y="101"/>
                  </a:moveTo>
                  <a:lnTo>
                    <a:pt x="250" y="202"/>
                  </a:lnTo>
                  <a:lnTo>
                    <a:pt x="50" y="202"/>
                  </a:lnTo>
                  <a:lnTo>
                    <a:pt x="50" y="101"/>
                  </a:lnTo>
                  <a:lnTo>
                    <a:pt x="250" y="101"/>
                  </a:lnTo>
                  <a:close/>
                  <a:moveTo>
                    <a:pt x="50" y="253"/>
                  </a:moveTo>
                  <a:lnTo>
                    <a:pt x="250" y="253"/>
                  </a:lnTo>
                  <a:lnTo>
                    <a:pt x="250" y="354"/>
                  </a:lnTo>
                  <a:lnTo>
                    <a:pt x="50" y="354"/>
                  </a:lnTo>
                  <a:lnTo>
                    <a:pt x="50" y="253"/>
                  </a:lnTo>
                  <a:close/>
                  <a:moveTo>
                    <a:pt x="550" y="253"/>
                  </a:moveTo>
                  <a:lnTo>
                    <a:pt x="750" y="253"/>
                  </a:lnTo>
                  <a:lnTo>
                    <a:pt x="750" y="354"/>
                  </a:lnTo>
                  <a:lnTo>
                    <a:pt x="550" y="354"/>
                  </a:lnTo>
                  <a:lnTo>
                    <a:pt x="550" y="253"/>
                  </a:lnTo>
                  <a:close/>
                  <a:moveTo>
                    <a:pt x="550" y="202"/>
                  </a:moveTo>
                  <a:lnTo>
                    <a:pt x="550" y="101"/>
                  </a:lnTo>
                  <a:lnTo>
                    <a:pt x="750" y="101"/>
                  </a:lnTo>
                  <a:lnTo>
                    <a:pt x="750" y="202"/>
                  </a:lnTo>
                  <a:lnTo>
                    <a:pt x="550" y="202"/>
                  </a:lnTo>
                  <a:close/>
                  <a:moveTo>
                    <a:pt x="50" y="405"/>
                  </a:moveTo>
                  <a:lnTo>
                    <a:pt x="250" y="405"/>
                  </a:lnTo>
                  <a:lnTo>
                    <a:pt x="250" y="506"/>
                  </a:lnTo>
                  <a:lnTo>
                    <a:pt x="50" y="506"/>
                  </a:lnTo>
                  <a:lnTo>
                    <a:pt x="50" y="405"/>
                  </a:lnTo>
                  <a:close/>
                  <a:moveTo>
                    <a:pt x="550" y="506"/>
                  </a:moveTo>
                  <a:lnTo>
                    <a:pt x="550" y="405"/>
                  </a:lnTo>
                  <a:lnTo>
                    <a:pt x="750" y="405"/>
                  </a:lnTo>
                  <a:lnTo>
                    <a:pt x="750" y="506"/>
                  </a:lnTo>
                  <a:lnTo>
                    <a:pt x="550" y="50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思源黑体 CN Regular"/>
                <a:cs typeface="+mn-cs"/>
              </a:endParaRPr>
            </a:p>
          </p:txBody>
        </p:sp>
        <p:sp>
          <p:nvSpPr>
            <p:cNvPr id="63" name="Freeform 59">
              <a:extLst>
                <a:ext uri="{FF2B5EF4-FFF2-40B4-BE49-F238E27FC236}">
                  <a16:creationId xmlns:a16="http://schemas.microsoft.com/office/drawing/2014/main" id="{8E20A6BD-C15D-4B72-9591-F83311715DE7}"/>
                </a:ext>
              </a:extLst>
            </p:cNvPr>
            <p:cNvSpPr>
              <a:spLocks noEditPoints="1"/>
            </p:cNvSpPr>
            <p:nvPr/>
          </p:nvSpPr>
          <p:spPr bwMode="auto">
            <a:xfrm>
              <a:off x="4760310" y="1895097"/>
              <a:ext cx="298638" cy="298638"/>
            </a:xfrm>
            <a:custGeom>
              <a:avLst/>
              <a:gdLst>
                <a:gd name="T0" fmla="*/ 16 w 128"/>
                <a:gd name="T1" fmla="*/ 112 h 128"/>
                <a:gd name="T2" fmla="*/ 128 w 128"/>
                <a:gd name="T3" fmla="*/ 112 h 128"/>
                <a:gd name="T4" fmla="*/ 128 w 128"/>
                <a:gd name="T5" fmla="*/ 128 h 128"/>
                <a:gd name="T6" fmla="*/ 0 w 128"/>
                <a:gd name="T7" fmla="*/ 128 h 128"/>
                <a:gd name="T8" fmla="*/ 0 w 128"/>
                <a:gd name="T9" fmla="*/ 0 h 128"/>
                <a:gd name="T10" fmla="*/ 16 w 128"/>
                <a:gd name="T11" fmla="*/ 0 h 128"/>
                <a:gd name="T12" fmla="*/ 16 w 128"/>
                <a:gd name="T13" fmla="*/ 112 h 128"/>
                <a:gd name="T14" fmla="*/ 36 w 128"/>
                <a:gd name="T15" fmla="*/ 104 h 128"/>
                <a:gd name="T16" fmla="*/ 24 w 128"/>
                <a:gd name="T17" fmla="*/ 92 h 128"/>
                <a:gd name="T18" fmla="*/ 36 w 128"/>
                <a:gd name="T19" fmla="*/ 80 h 128"/>
                <a:gd name="T20" fmla="*/ 37 w 128"/>
                <a:gd name="T21" fmla="*/ 80 h 128"/>
                <a:gd name="T22" fmla="*/ 50 w 128"/>
                <a:gd name="T23" fmla="*/ 59 h 128"/>
                <a:gd name="T24" fmla="*/ 48 w 128"/>
                <a:gd name="T25" fmla="*/ 52 h 128"/>
                <a:gd name="T26" fmla="*/ 60 w 128"/>
                <a:gd name="T27" fmla="*/ 40 h 128"/>
                <a:gd name="T28" fmla="*/ 72 w 128"/>
                <a:gd name="T29" fmla="*/ 52 h 128"/>
                <a:gd name="T30" fmla="*/ 70 w 128"/>
                <a:gd name="T31" fmla="*/ 59 h 128"/>
                <a:gd name="T32" fmla="*/ 83 w 128"/>
                <a:gd name="T33" fmla="*/ 80 h 128"/>
                <a:gd name="T34" fmla="*/ 84 w 128"/>
                <a:gd name="T35" fmla="*/ 80 h 128"/>
                <a:gd name="T36" fmla="*/ 85 w 128"/>
                <a:gd name="T37" fmla="*/ 80 h 128"/>
                <a:gd name="T38" fmla="*/ 106 w 128"/>
                <a:gd name="T39" fmla="*/ 43 h 128"/>
                <a:gd name="T40" fmla="*/ 104 w 128"/>
                <a:gd name="T41" fmla="*/ 36 h 128"/>
                <a:gd name="T42" fmla="*/ 116 w 128"/>
                <a:gd name="T43" fmla="*/ 24 h 128"/>
                <a:gd name="T44" fmla="*/ 128 w 128"/>
                <a:gd name="T45" fmla="*/ 36 h 128"/>
                <a:gd name="T46" fmla="*/ 116 w 128"/>
                <a:gd name="T47" fmla="*/ 48 h 128"/>
                <a:gd name="T48" fmla="*/ 115 w 128"/>
                <a:gd name="T49" fmla="*/ 48 h 128"/>
                <a:gd name="T50" fmla="*/ 94 w 128"/>
                <a:gd name="T51" fmla="*/ 85 h 128"/>
                <a:gd name="T52" fmla="*/ 96 w 128"/>
                <a:gd name="T53" fmla="*/ 92 h 128"/>
                <a:gd name="T54" fmla="*/ 84 w 128"/>
                <a:gd name="T55" fmla="*/ 104 h 128"/>
                <a:gd name="T56" fmla="*/ 72 w 128"/>
                <a:gd name="T57" fmla="*/ 92 h 128"/>
                <a:gd name="T58" fmla="*/ 74 w 128"/>
                <a:gd name="T59" fmla="*/ 85 h 128"/>
                <a:gd name="T60" fmla="*/ 61 w 128"/>
                <a:gd name="T61" fmla="*/ 64 h 128"/>
                <a:gd name="T62" fmla="*/ 60 w 128"/>
                <a:gd name="T63" fmla="*/ 64 h 128"/>
                <a:gd name="T64" fmla="*/ 59 w 128"/>
                <a:gd name="T65" fmla="*/ 64 h 128"/>
                <a:gd name="T66" fmla="*/ 46 w 128"/>
                <a:gd name="T67" fmla="*/ 85 h 128"/>
                <a:gd name="T68" fmla="*/ 48 w 128"/>
                <a:gd name="T69" fmla="*/ 92 h 128"/>
                <a:gd name="T70" fmla="*/ 36 w 128"/>
                <a:gd name="T7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28">
                  <a:moveTo>
                    <a:pt x="16" y="112"/>
                  </a:moveTo>
                  <a:cubicBezTo>
                    <a:pt x="128" y="112"/>
                    <a:pt x="128" y="112"/>
                    <a:pt x="128" y="112"/>
                  </a:cubicBezTo>
                  <a:cubicBezTo>
                    <a:pt x="128" y="128"/>
                    <a:pt x="128" y="128"/>
                    <a:pt x="128" y="128"/>
                  </a:cubicBezTo>
                  <a:cubicBezTo>
                    <a:pt x="0" y="128"/>
                    <a:pt x="0" y="128"/>
                    <a:pt x="0" y="128"/>
                  </a:cubicBezTo>
                  <a:cubicBezTo>
                    <a:pt x="0" y="0"/>
                    <a:pt x="0" y="0"/>
                    <a:pt x="0" y="0"/>
                  </a:cubicBezTo>
                  <a:cubicBezTo>
                    <a:pt x="16" y="0"/>
                    <a:pt x="16" y="0"/>
                    <a:pt x="16" y="0"/>
                  </a:cubicBezTo>
                  <a:lnTo>
                    <a:pt x="16" y="112"/>
                  </a:lnTo>
                  <a:close/>
                  <a:moveTo>
                    <a:pt x="36" y="104"/>
                  </a:moveTo>
                  <a:cubicBezTo>
                    <a:pt x="29" y="104"/>
                    <a:pt x="24" y="99"/>
                    <a:pt x="24" y="92"/>
                  </a:cubicBezTo>
                  <a:cubicBezTo>
                    <a:pt x="24" y="85"/>
                    <a:pt x="29" y="80"/>
                    <a:pt x="36" y="80"/>
                  </a:cubicBezTo>
                  <a:cubicBezTo>
                    <a:pt x="36" y="80"/>
                    <a:pt x="37" y="80"/>
                    <a:pt x="37" y="80"/>
                  </a:cubicBezTo>
                  <a:cubicBezTo>
                    <a:pt x="50" y="59"/>
                    <a:pt x="50" y="59"/>
                    <a:pt x="50" y="59"/>
                  </a:cubicBezTo>
                  <a:cubicBezTo>
                    <a:pt x="49" y="57"/>
                    <a:pt x="48" y="54"/>
                    <a:pt x="48" y="52"/>
                  </a:cubicBezTo>
                  <a:cubicBezTo>
                    <a:pt x="48" y="45"/>
                    <a:pt x="53" y="40"/>
                    <a:pt x="60" y="40"/>
                  </a:cubicBezTo>
                  <a:cubicBezTo>
                    <a:pt x="67" y="40"/>
                    <a:pt x="72" y="45"/>
                    <a:pt x="72" y="52"/>
                  </a:cubicBezTo>
                  <a:cubicBezTo>
                    <a:pt x="72" y="54"/>
                    <a:pt x="71" y="57"/>
                    <a:pt x="70" y="59"/>
                  </a:cubicBezTo>
                  <a:cubicBezTo>
                    <a:pt x="83" y="80"/>
                    <a:pt x="83" y="80"/>
                    <a:pt x="83" y="80"/>
                  </a:cubicBezTo>
                  <a:cubicBezTo>
                    <a:pt x="83" y="80"/>
                    <a:pt x="84" y="80"/>
                    <a:pt x="84" y="80"/>
                  </a:cubicBezTo>
                  <a:cubicBezTo>
                    <a:pt x="84" y="80"/>
                    <a:pt x="85" y="80"/>
                    <a:pt x="85" y="80"/>
                  </a:cubicBezTo>
                  <a:cubicBezTo>
                    <a:pt x="106" y="43"/>
                    <a:pt x="106" y="43"/>
                    <a:pt x="106" y="43"/>
                  </a:cubicBezTo>
                  <a:cubicBezTo>
                    <a:pt x="105" y="41"/>
                    <a:pt x="104" y="39"/>
                    <a:pt x="104" y="36"/>
                  </a:cubicBezTo>
                  <a:cubicBezTo>
                    <a:pt x="104" y="29"/>
                    <a:pt x="109" y="24"/>
                    <a:pt x="116" y="24"/>
                  </a:cubicBezTo>
                  <a:cubicBezTo>
                    <a:pt x="123" y="24"/>
                    <a:pt x="128" y="29"/>
                    <a:pt x="128" y="36"/>
                  </a:cubicBezTo>
                  <a:cubicBezTo>
                    <a:pt x="128" y="43"/>
                    <a:pt x="123" y="48"/>
                    <a:pt x="116" y="48"/>
                  </a:cubicBezTo>
                  <a:cubicBezTo>
                    <a:pt x="116" y="48"/>
                    <a:pt x="115" y="48"/>
                    <a:pt x="115" y="48"/>
                  </a:cubicBezTo>
                  <a:cubicBezTo>
                    <a:pt x="94" y="85"/>
                    <a:pt x="94" y="85"/>
                    <a:pt x="94" y="85"/>
                  </a:cubicBezTo>
                  <a:cubicBezTo>
                    <a:pt x="95" y="87"/>
                    <a:pt x="96" y="89"/>
                    <a:pt x="96" y="92"/>
                  </a:cubicBezTo>
                  <a:cubicBezTo>
                    <a:pt x="96" y="99"/>
                    <a:pt x="91" y="104"/>
                    <a:pt x="84" y="104"/>
                  </a:cubicBezTo>
                  <a:cubicBezTo>
                    <a:pt x="77" y="104"/>
                    <a:pt x="72" y="99"/>
                    <a:pt x="72" y="92"/>
                  </a:cubicBezTo>
                  <a:cubicBezTo>
                    <a:pt x="72" y="90"/>
                    <a:pt x="73" y="87"/>
                    <a:pt x="74" y="85"/>
                  </a:cubicBezTo>
                  <a:cubicBezTo>
                    <a:pt x="61" y="64"/>
                    <a:pt x="61" y="64"/>
                    <a:pt x="61" y="64"/>
                  </a:cubicBezTo>
                  <a:cubicBezTo>
                    <a:pt x="61" y="64"/>
                    <a:pt x="60" y="64"/>
                    <a:pt x="60" y="64"/>
                  </a:cubicBezTo>
                  <a:cubicBezTo>
                    <a:pt x="60" y="64"/>
                    <a:pt x="59" y="64"/>
                    <a:pt x="59" y="64"/>
                  </a:cubicBezTo>
                  <a:cubicBezTo>
                    <a:pt x="46" y="85"/>
                    <a:pt x="46" y="85"/>
                    <a:pt x="46" y="85"/>
                  </a:cubicBezTo>
                  <a:cubicBezTo>
                    <a:pt x="47" y="87"/>
                    <a:pt x="48" y="90"/>
                    <a:pt x="48" y="92"/>
                  </a:cubicBezTo>
                  <a:cubicBezTo>
                    <a:pt x="48" y="99"/>
                    <a:pt x="43" y="104"/>
                    <a:pt x="36" y="10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思源黑体 CN Regular"/>
                <a:cs typeface="+mn-cs"/>
              </a:endParaRPr>
            </a:p>
          </p:txBody>
        </p:sp>
        <p:sp>
          <p:nvSpPr>
            <p:cNvPr id="64" name="Freeform 49">
              <a:extLst>
                <a:ext uri="{FF2B5EF4-FFF2-40B4-BE49-F238E27FC236}">
                  <a16:creationId xmlns:a16="http://schemas.microsoft.com/office/drawing/2014/main" id="{D5D0ADD4-CF5B-47A8-B52F-D96168CA0F0C}"/>
                </a:ext>
              </a:extLst>
            </p:cNvPr>
            <p:cNvSpPr>
              <a:spLocks noEditPoints="1"/>
            </p:cNvSpPr>
            <p:nvPr/>
          </p:nvSpPr>
          <p:spPr bwMode="auto">
            <a:xfrm flipH="1">
              <a:off x="4749423" y="4645997"/>
              <a:ext cx="301173" cy="296452"/>
            </a:xfrm>
            <a:custGeom>
              <a:avLst/>
              <a:gdLst>
                <a:gd name="T0" fmla="*/ 83 w 112"/>
                <a:gd name="T1" fmla="*/ 64 h 128"/>
                <a:gd name="T2" fmla="*/ 112 w 112"/>
                <a:gd name="T3" fmla="*/ 8 h 128"/>
                <a:gd name="T4" fmla="*/ 112 w 112"/>
                <a:gd name="T5" fmla="*/ 0 h 128"/>
                <a:gd name="T6" fmla="*/ 0 w 112"/>
                <a:gd name="T7" fmla="*/ 0 h 128"/>
                <a:gd name="T8" fmla="*/ 0 w 112"/>
                <a:gd name="T9" fmla="*/ 8 h 128"/>
                <a:gd name="T10" fmla="*/ 29 w 112"/>
                <a:gd name="T11" fmla="*/ 64 h 128"/>
                <a:gd name="T12" fmla="*/ 0 w 112"/>
                <a:gd name="T13" fmla="*/ 120 h 128"/>
                <a:gd name="T14" fmla="*/ 0 w 112"/>
                <a:gd name="T15" fmla="*/ 128 h 128"/>
                <a:gd name="T16" fmla="*/ 112 w 112"/>
                <a:gd name="T17" fmla="*/ 128 h 128"/>
                <a:gd name="T18" fmla="*/ 112 w 112"/>
                <a:gd name="T19" fmla="*/ 120 h 128"/>
                <a:gd name="T20" fmla="*/ 83 w 112"/>
                <a:gd name="T21" fmla="*/ 64 h 128"/>
                <a:gd name="T22" fmla="*/ 12 w 112"/>
                <a:gd name="T23" fmla="*/ 120 h 128"/>
                <a:gd name="T24" fmla="*/ 40 w 112"/>
                <a:gd name="T25" fmla="*/ 70 h 128"/>
                <a:gd name="T26" fmla="*/ 40 w 112"/>
                <a:gd name="T27" fmla="*/ 58 h 128"/>
                <a:gd name="T28" fmla="*/ 12 w 112"/>
                <a:gd name="T29" fmla="*/ 8 h 128"/>
                <a:gd name="T30" fmla="*/ 12 w 112"/>
                <a:gd name="T31" fmla="*/ 8 h 128"/>
                <a:gd name="T32" fmla="*/ 100 w 112"/>
                <a:gd name="T33" fmla="*/ 8 h 128"/>
                <a:gd name="T34" fmla="*/ 72 w 112"/>
                <a:gd name="T35" fmla="*/ 58 h 128"/>
                <a:gd name="T36" fmla="*/ 72 w 112"/>
                <a:gd name="T37" fmla="*/ 70 h 128"/>
                <a:gd name="T38" fmla="*/ 100 w 112"/>
                <a:gd name="T39" fmla="*/ 120 h 128"/>
                <a:gd name="T40" fmla="*/ 12 w 112"/>
                <a:gd name="T41" fmla="*/ 120 h 128"/>
                <a:gd name="T42" fmla="*/ 69 w 112"/>
                <a:gd name="T43" fmla="*/ 84 h 128"/>
                <a:gd name="T44" fmla="*/ 60 w 112"/>
                <a:gd name="T45" fmla="*/ 68 h 128"/>
                <a:gd name="T46" fmla="*/ 60 w 112"/>
                <a:gd name="T47" fmla="*/ 60 h 128"/>
                <a:gd name="T48" fmla="*/ 69 w 112"/>
                <a:gd name="T49" fmla="*/ 44 h 128"/>
                <a:gd name="T50" fmla="*/ 82 w 112"/>
                <a:gd name="T51" fmla="*/ 32 h 128"/>
                <a:gd name="T52" fmla="*/ 30 w 112"/>
                <a:gd name="T53" fmla="*/ 32 h 128"/>
                <a:gd name="T54" fmla="*/ 43 w 112"/>
                <a:gd name="T55" fmla="*/ 44 h 128"/>
                <a:gd name="T56" fmla="*/ 52 w 112"/>
                <a:gd name="T57" fmla="*/ 60 h 128"/>
                <a:gd name="T58" fmla="*/ 52 w 112"/>
                <a:gd name="T59" fmla="*/ 68 h 128"/>
                <a:gd name="T60" fmla="*/ 43 w 112"/>
                <a:gd name="T61" fmla="*/ 84 h 128"/>
                <a:gd name="T62" fmla="*/ 25 w 112"/>
                <a:gd name="T63" fmla="*/ 112 h 128"/>
                <a:gd name="T64" fmla="*/ 87 w 112"/>
                <a:gd name="T65" fmla="*/ 112 h 128"/>
                <a:gd name="T66" fmla="*/ 69 w 112"/>
                <a:gd name="T67"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128">
                  <a:moveTo>
                    <a:pt x="83" y="64"/>
                  </a:moveTo>
                  <a:cubicBezTo>
                    <a:pt x="100" y="53"/>
                    <a:pt x="112" y="32"/>
                    <a:pt x="112" y="8"/>
                  </a:cubicBezTo>
                  <a:cubicBezTo>
                    <a:pt x="112" y="5"/>
                    <a:pt x="112" y="3"/>
                    <a:pt x="112" y="0"/>
                  </a:cubicBezTo>
                  <a:cubicBezTo>
                    <a:pt x="0" y="0"/>
                    <a:pt x="0" y="0"/>
                    <a:pt x="0" y="0"/>
                  </a:cubicBezTo>
                  <a:cubicBezTo>
                    <a:pt x="0" y="3"/>
                    <a:pt x="0" y="5"/>
                    <a:pt x="0" y="8"/>
                  </a:cubicBezTo>
                  <a:cubicBezTo>
                    <a:pt x="0" y="32"/>
                    <a:pt x="12" y="53"/>
                    <a:pt x="29" y="64"/>
                  </a:cubicBezTo>
                  <a:cubicBezTo>
                    <a:pt x="12" y="75"/>
                    <a:pt x="0" y="96"/>
                    <a:pt x="0" y="120"/>
                  </a:cubicBezTo>
                  <a:cubicBezTo>
                    <a:pt x="0" y="123"/>
                    <a:pt x="0" y="125"/>
                    <a:pt x="0" y="128"/>
                  </a:cubicBezTo>
                  <a:cubicBezTo>
                    <a:pt x="112" y="128"/>
                    <a:pt x="112" y="128"/>
                    <a:pt x="112" y="128"/>
                  </a:cubicBezTo>
                  <a:cubicBezTo>
                    <a:pt x="112" y="125"/>
                    <a:pt x="112" y="123"/>
                    <a:pt x="112" y="120"/>
                  </a:cubicBezTo>
                  <a:cubicBezTo>
                    <a:pt x="112" y="96"/>
                    <a:pt x="100" y="75"/>
                    <a:pt x="83" y="64"/>
                  </a:cubicBezTo>
                  <a:close/>
                  <a:moveTo>
                    <a:pt x="12" y="120"/>
                  </a:moveTo>
                  <a:cubicBezTo>
                    <a:pt x="12" y="97"/>
                    <a:pt x="22" y="77"/>
                    <a:pt x="40" y="70"/>
                  </a:cubicBezTo>
                  <a:cubicBezTo>
                    <a:pt x="40" y="58"/>
                    <a:pt x="40" y="58"/>
                    <a:pt x="40" y="58"/>
                  </a:cubicBezTo>
                  <a:cubicBezTo>
                    <a:pt x="22" y="51"/>
                    <a:pt x="12" y="31"/>
                    <a:pt x="12" y="8"/>
                  </a:cubicBezTo>
                  <a:cubicBezTo>
                    <a:pt x="12" y="8"/>
                    <a:pt x="12" y="8"/>
                    <a:pt x="12" y="8"/>
                  </a:cubicBezTo>
                  <a:cubicBezTo>
                    <a:pt x="100" y="8"/>
                    <a:pt x="100" y="8"/>
                    <a:pt x="100" y="8"/>
                  </a:cubicBezTo>
                  <a:cubicBezTo>
                    <a:pt x="100" y="31"/>
                    <a:pt x="90" y="51"/>
                    <a:pt x="72" y="58"/>
                  </a:cubicBezTo>
                  <a:cubicBezTo>
                    <a:pt x="72" y="70"/>
                    <a:pt x="72" y="70"/>
                    <a:pt x="72" y="70"/>
                  </a:cubicBezTo>
                  <a:cubicBezTo>
                    <a:pt x="90" y="77"/>
                    <a:pt x="100" y="97"/>
                    <a:pt x="100" y="120"/>
                  </a:cubicBezTo>
                  <a:lnTo>
                    <a:pt x="12" y="120"/>
                  </a:lnTo>
                  <a:close/>
                  <a:moveTo>
                    <a:pt x="69" y="84"/>
                  </a:moveTo>
                  <a:cubicBezTo>
                    <a:pt x="60" y="79"/>
                    <a:pt x="60" y="72"/>
                    <a:pt x="60" y="68"/>
                  </a:cubicBezTo>
                  <a:cubicBezTo>
                    <a:pt x="60" y="60"/>
                    <a:pt x="60" y="60"/>
                    <a:pt x="60" y="60"/>
                  </a:cubicBezTo>
                  <a:cubicBezTo>
                    <a:pt x="60" y="56"/>
                    <a:pt x="60" y="49"/>
                    <a:pt x="69" y="44"/>
                  </a:cubicBezTo>
                  <a:cubicBezTo>
                    <a:pt x="74" y="41"/>
                    <a:pt x="78" y="37"/>
                    <a:pt x="82" y="32"/>
                  </a:cubicBezTo>
                  <a:cubicBezTo>
                    <a:pt x="30" y="32"/>
                    <a:pt x="30" y="32"/>
                    <a:pt x="30" y="32"/>
                  </a:cubicBezTo>
                  <a:cubicBezTo>
                    <a:pt x="34" y="37"/>
                    <a:pt x="38" y="42"/>
                    <a:pt x="43" y="44"/>
                  </a:cubicBezTo>
                  <a:cubicBezTo>
                    <a:pt x="52" y="49"/>
                    <a:pt x="52" y="56"/>
                    <a:pt x="52" y="60"/>
                  </a:cubicBezTo>
                  <a:cubicBezTo>
                    <a:pt x="52" y="68"/>
                    <a:pt x="52" y="68"/>
                    <a:pt x="52" y="68"/>
                  </a:cubicBezTo>
                  <a:cubicBezTo>
                    <a:pt x="52" y="72"/>
                    <a:pt x="52" y="79"/>
                    <a:pt x="43" y="84"/>
                  </a:cubicBezTo>
                  <a:cubicBezTo>
                    <a:pt x="33" y="89"/>
                    <a:pt x="27" y="99"/>
                    <a:pt x="25" y="112"/>
                  </a:cubicBezTo>
                  <a:cubicBezTo>
                    <a:pt x="87" y="112"/>
                    <a:pt x="87" y="112"/>
                    <a:pt x="87" y="112"/>
                  </a:cubicBezTo>
                  <a:cubicBezTo>
                    <a:pt x="85" y="99"/>
                    <a:pt x="79" y="89"/>
                    <a:pt x="69" y="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思源黑体 CN Regular"/>
                <a:cs typeface="+mn-cs"/>
              </a:endParaRPr>
            </a:p>
          </p:txBody>
        </p:sp>
      </p:grpSp>
      <p:grpSp>
        <p:nvGrpSpPr>
          <p:cNvPr id="28" name="组合 27">
            <a:extLst>
              <a:ext uri="{FF2B5EF4-FFF2-40B4-BE49-F238E27FC236}">
                <a16:creationId xmlns:a16="http://schemas.microsoft.com/office/drawing/2014/main" id="{73A6EA5C-6882-4458-862F-DC3392E44819}"/>
              </a:ext>
            </a:extLst>
          </p:cNvPr>
          <p:cNvGrpSpPr/>
          <p:nvPr/>
        </p:nvGrpSpPr>
        <p:grpSpPr>
          <a:xfrm>
            <a:off x="300315" y="306636"/>
            <a:ext cx="2280624" cy="462776"/>
            <a:chOff x="300315" y="306636"/>
            <a:chExt cx="2280624" cy="462776"/>
          </a:xfrm>
        </p:grpSpPr>
        <p:sp>
          <p:nvSpPr>
            <p:cNvPr id="29" name="矩形 28">
              <a:extLst>
                <a:ext uri="{FF2B5EF4-FFF2-40B4-BE49-F238E27FC236}">
                  <a16:creationId xmlns:a16="http://schemas.microsoft.com/office/drawing/2014/main" id="{E75E8F54-C444-4B8E-9621-AFD76D39C2BD}"/>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03</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30" name="文本框 29">
              <a:extLst>
                <a:ext uri="{FF2B5EF4-FFF2-40B4-BE49-F238E27FC236}">
                  <a16:creationId xmlns:a16="http://schemas.microsoft.com/office/drawing/2014/main" id="{D9ACC8D7-94D9-49A6-96B6-CB86E79039F0}"/>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主要问题分析</a:t>
              </a:r>
            </a:p>
          </p:txBody>
        </p:sp>
      </p:grpSp>
    </p:spTree>
    <p:extLst>
      <p:ext uri="{BB962C8B-B14F-4D97-AF65-F5344CB8AC3E}">
        <p14:creationId xmlns:p14="http://schemas.microsoft.com/office/powerpoint/2010/main" val="75965218"/>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320E9353-F26F-427A-95B6-E84BD62E0603}"/>
              </a:ext>
            </a:extLst>
          </p:cNvPr>
          <p:cNvGrpSpPr/>
          <p:nvPr/>
        </p:nvGrpSpPr>
        <p:grpSpPr>
          <a:xfrm>
            <a:off x="4209536" y="1501856"/>
            <a:ext cx="1909652" cy="1911994"/>
            <a:chOff x="4209536" y="1501856"/>
            <a:chExt cx="1909652" cy="1911994"/>
          </a:xfrm>
        </p:grpSpPr>
        <p:sp>
          <p:nvSpPr>
            <p:cNvPr id="15" name="泪滴形 14">
              <a:extLst>
                <a:ext uri="{FF2B5EF4-FFF2-40B4-BE49-F238E27FC236}">
                  <a16:creationId xmlns:a16="http://schemas.microsoft.com/office/drawing/2014/main" id="{4F6127FC-97C5-499C-82C0-69B55A039D90}"/>
                </a:ext>
              </a:extLst>
            </p:cNvPr>
            <p:cNvSpPr/>
            <p:nvPr/>
          </p:nvSpPr>
          <p:spPr>
            <a:xfrm rot="5400000">
              <a:off x="4209536" y="1501856"/>
              <a:ext cx="1880156" cy="1880156"/>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Bold"/>
                <a:cs typeface="+mn-cs"/>
              </a:endParaRPr>
            </a:p>
          </p:txBody>
        </p:sp>
        <p:sp>
          <p:nvSpPr>
            <p:cNvPr id="2" name="泪滴形 1">
              <a:extLst>
                <a:ext uri="{FF2B5EF4-FFF2-40B4-BE49-F238E27FC236}">
                  <a16:creationId xmlns:a16="http://schemas.microsoft.com/office/drawing/2014/main" id="{3960A92A-B06C-4394-84BA-810DB5E2E331}"/>
                </a:ext>
              </a:extLst>
            </p:cNvPr>
            <p:cNvSpPr/>
            <p:nvPr/>
          </p:nvSpPr>
          <p:spPr>
            <a:xfrm rot="5400000">
              <a:off x="4350348" y="1645010"/>
              <a:ext cx="1768840" cy="1768840"/>
            </a:xfrm>
            <a:prstGeom prst="teardrop">
              <a:avLst/>
            </a:prstGeom>
            <a:solidFill>
              <a:srgbClr val="14D3C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Bold"/>
                <a:cs typeface="+mn-cs"/>
              </a:endParaRPr>
            </a:p>
          </p:txBody>
        </p:sp>
        <p:sp>
          <p:nvSpPr>
            <p:cNvPr id="3" name="文本框 2">
              <a:extLst>
                <a:ext uri="{FF2B5EF4-FFF2-40B4-BE49-F238E27FC236}">
                  <a16:creationId xmlns:a16="http://schemas.microsoft.com/office/drawing/2014/main" id="{CD2F8336-6DC0-4340-96AD-2D3662BC1767}"/>
                </a:ext>
              </a:extLst>
            </p:cNvPr>
            <p:cNvSpPr txBox="1"/>
            <p:nvPr/>
          </p:nvSpPr>
          <p:spPr>
            <a:xfrm rot="10800000">
              <a:off x="4725104" y="1975433"/>
              <a:ext cx="1019329"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prstClr val="white"/>
                  </a:solidFill>
                  <a:effectLst/>
                  <a:uLnTx/>
                  <a:uFillTx/>
                  <a:latin typeface="思源黑体 Bold"/>
                  <a:ea typeface="思源黑体 Bold"/>
                  <a:cs typeface="+mn-cs"/>
                </a:rPr>
                <a:t>S</a:t>
              </a:r>
              <a:endParaRPr kumimoji="0" lang="zh-CN" altLang="en-US" sz="6600" b="0" i="0" u="none" strike="noStrike" kern="1200" cap="none" spc="0" normalizeH="0" baseline="0" noProof="0">
                <a:ln>
                  <a:noFill/>
                </a:ln>
                <a:solidFill>
                  <a:prstClr val="white"/>
                </a:solidFill>
                <a:effectLst/>
                <a:uLnTx/>
                <a:uFillTx/>
                <a:latin typeface="思源黑体 Bold"/>
                <a:ea typeface="思源黑体 Bold"/>
                <a:cs typeface="+mn-cs"/>
              </a:endParaRPr>
            </a:p>
          </p:txBody>
        </p:sp>
      </p:grpSp>
      <p:grpSp>
        <p:nvGrpSpPr>
          <p:cNvPr id="29" name="组合 28">
            <a:extLst>
              <a:ext uri="{FF2B5EF4-FFF2-40B4-BE49-F238E27FC236}">
                <a16:creationId xmlns:a16="http://schemas.microsoft.com/office/drawing/2014/main" id="{1CD5BD64-6CEF-4657-A99F-CC1269ED47F8}"/>
              </a:ext>
            </a:extLst>
          </p:cNvPr>
          <p:cNvGrpSpPr/>
          <p:nvPr/>
        </p:nvGrpSpPr>
        <p:grpSpPr>
          <a:xfrm>
            <a:off x="6119188" y="3418885"/>
            <a:ext cx="1880156" cy="1880156"/>
            <a:chOff x="6119188" y="3418885"/>
            <a:chExt cx="1880156" cy="1880156"/>
          </a:xfrm>
        </p:grpSpPr>
        <p:sp>
          <p:nvSpPr>
            <p:cNvPr id="17" name="泪滴形 16">
              <a:extLst>
                <a:ext uri="{FF2B5EF4-FFF2-40B4-BE49-F238E27FC236}">
                  <a16:creationId xmlns:a16="http://schemas.microsoft.com/office/drawing/2014/main" id="{076011B0-886B-415B-A85E-E108D6F0440F}"/>
                </a:ext>
              </a:extLst>
            </p:cNvPr>
            <p:cNvSpPr/>
            <p:nvPr/>
          </p:nvSpPr>
          <p:spPr>
            <a:xfrm rot="5400000" flipH="1" flipV="1">
              <a:off x="6119188" y="3418885"/>
              <a:ext cx="1880156" cy="1880156"/>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Bold"/>
                <a:cs typeface="+mn-cs"/>
              </a:endParaRPr>
            </a:p>
          </p:txBody>
        </p:sp>
        <p:sp>
          <p:nvSpPr>
            <p:cNvPr id="7" name="泪滴形 6">
              <a:extLst>
                <a:ext uri="{FF2B5EF4-FFF2-40B4-BE49-F238E27FC236}">
                  <a16:creationId xmlns:a16="http://schemas.microsoft.com/office/drawing/2014/main" id="{F5EBC79D-5E56-47A1-8CCD-140E149562EF}"/>
                </a:ext>
              </a:extLst>
            </p:cNvPr>
            <p:cNvSpPr/>
            <p:nvPr/>
          </p:nvSpPr>
          <p:spPr>
            <a:xfrm rot="16200000">
              <a:off x="6151658" y="3429161"/>
              <a:ext cx="1768840" cy="1768840"/>
            </a:xfrm>
            <a:prstGeom prst="teardrop">
              <a:avLst/>
            </a:prstGeom>
            <a:solidFill>
              <a:srgbClr val="14D3C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Bold"/>
                <a:cs typeface="+mn-cs"/>
              </a:endParaRPr>
            </a:p>
          </p:txBody>
        </p:sp>
        <p:sp>
          <p:nvSpPr>
            <p:cNvPr id="8" name="文本框 7">
              <a:extLst>
                <a:ext uri="{FF2B5EF4-FFF2-40B4-BE49-F238E27FC236}">
                  <a16:creationId xmlns:a16="http://schemas.microsoft.com/office/drawing/2014/main" id="{5DD49E58-A28B-4DB4-97FF-96C31E725C7C}"/>
                </a:ext>
              </a:extLst>
            </p:cNvPr>
            <p:cNvSpPr txBox="1"/>
            <p:nvPr/>
          </p:nvSpPr>
          <p:spPr>
            <a:xfrm>
              <a:off x="6526414" y="3774572"/>
              <a:ext cx="1019329"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prstClr val="white"/>
                  </a:solidFill>
                  <a:effectLst/>
                  <a:uLnTx/>
                  <a:uFillTx/>
                  <a:latin typeface="思源黑体 Bold"/>
                  <a:ea typeface="思源黑体 Bold"/>
                  <a:cs typeface="+mn-cs"/>
                </a:rPr>
                <a:t>T</a:t>
              </a:r>
              <a:endParaRPr kumimoji="0" lang="zh-CN" altLang="en-US" sz="6600" b="0" i="0" u="none" strike="noStrike" kern="1200" cap="none" spc="0" normalizeH="0" baseline="0" noProof="0">
                <a:ln>
                  <a:noFill/>
                </a:ln>
                <a:solidFill>
                  <a:prstClr val="white"/>
                </a:solidFill>
                <a:effectLst/>
                <a:uLnTx/>
                <a:uFillTx/>
                <a:latin typeface="思源黑体 Bold"/>
                <a:ea typeface="思源黑体 Bold"/>
                <a:cs typeface="+mn-cs"/>
              </a:endParaRPr>
            </a:p>
          </p:txBody>
        </p:sp>
      </p:grpSp>
      <p:grpSp>
        <p:nvGrpSpPr>
          <p:cNvPr id="27" name="组合 26">
            <a:extLst>
              <a:ext uri="{FF2B5EF4-FFF2-40B4-BE49-F238E27FC236}">
                <a16:creationId xmlns:a16="http://schemas.microsoft.com/office/drawing/2014/main" id="{D5B1788E-BFD9-4C47-9590-C1E15BD9229E}"/>
              </a:ext>
            </a:extLst>
          </p:cNvPr>
          <p:cNvGrpSpPr/>
          <p:nvPr/>
        </p:nvGrpSpPr>
        <p:grpSpPr>
          <a:xfrm>
            <a:off x="6119188" y="1501856"/>
            <a:ext cx="1880156" cy="1911994"/>
            <a:chOff x="6119188" y="1501856"/>
            <a:chExt cx="1880156" cy="1911994"/>
          </a:xfrm>
        </p:grpSpPr>
        <p:sp>
          <p:nvSpPr>
            <p:cNvPr id="16" name="泪滴形 15">
              <a:extLst>
                <a:ext uri="{FF2B5EF4-FFF2-40B4-BE49-F238E27FC236}">
                  <a16:creationId xmlns:a16="http://schemas.microsoft.com/office/drawing/2014/main" id="{F64FF3EF-FD1C-4FE5-ACB1-6838D592598E}"/>
                </a:ext>
              </a:extLst>
            </p:cNvPr>
            <p:cNvSpPr/>
            <p:nvPr/>
          </p:nvSpPr>
          <p:spPr>
            <a:xfrm rot="16200000" flipH="1">
              <a:off x="6119188" y="1501856"/>
              <a:ext cx="1880156" cy="1880156"/>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Bold"/>
                <a:cs typeface="+mn-cs"/>
              </a:endParaRPr>
            </a:p>
          </p:txBody>
        </p:sp>
        <p:sp>
          <p:nvSpPr>
            <p:cNvPr id="4" name="泪滴形 3">
              <a:extLst>
                <a:ext uri="{FF2B5EF4-FFF2-40B4-BE49-F238E27FC236}">
                  <a16:creationId xmlns:a16="http://schemas.microsoft.com/office/drawing/2014/main" id="{69DBA33C-A417-4E38-818C-E4E8A6A1367C}"/>
                </a:ext>
              </a:extLst>
            </p:cNvPr>
            <p:cNvSpPr/>
            <p:nvPr/>
          </p:nvSpPr>
          <p:spPr>
            <a:xfrm rot="10800000">
              <a:off x="6151658" y="1645010"/>
              <a:ext cx="1768840" cy="1768840"/>
            </a:xfrm>
            <a:prstGeom prst="teardrop">
              <a:avLst/>
            </a:prstGeom>
            <a:solidFill>
              <a:srgbClr val="14D3C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Bold"/>
                <a:cs typeface="+mn-cs"/>
              </a:endParaRPr>
            </a:p>
          </p:txBody>
        </p:sp>
        <p:sp>
          <p:nvSpPr>
            <p:cNvPr id="9" name="文本框 8">
              <a:extLst>
                <a:ext uri="{FF2B5EF4-FFF2-40B4-BE49-F238E27FC236}">
                  <a16:creationId xmlns:a16="http://schemas.microsoft.com/office/drawing/2014/main" id="{A6C0892B-0405-4F95-83BE-173EBC65C361}"/>
                </a:ext>
              </a:extLst>
            </p:cNvPr>
            <p:cNvSpPr txBox="1"/>
            <p:nvPr/>
          </p:nvSpPr>
          <p:spPr>
            <a:xfrm rot="10800000" flipV="1">
              <a:off x="6493944" y="1975433"/>
              <a:ext cx="1019329"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prstClr val="white"/>
                  </a:solidFill>
                  <a:effectLst/>
                  <a:uLnTx/>
                  <a:uFillTx/>
                  <a:latin typeface="思源黑体 Bold"/>
                  <a:ea typeface="思源黑体 Bold"/>
                  <a:cs typeface="+mn-cs"/>
                </a:rPr>
                <a:t>W</a:t>
              </a:r>
              <a:endParaRPr kumimoji="0" lang="zh-CN" altLang="en-US" sz="6600" b="0" i="0" u="none" strike="noStrike" kern="1200" cap="none" spc="0" normalizeH="0" baseline="0" noProof="0">
                <a:ln>
                  <a:noFill/>
                </a:ln>
                <a:solidFill>
                  <a:prstClr val="white"/>
                </a:solidFill>
                <a:effectLst/>
                <a:uLnTx/>
                <a:uFillTx/>
                <a:latin typeface="思源黑体 Bold"/>
                <a:ea typeface="思源黑体 Bold"/>
                <a:cs typeface="+mn-cs"/>
              </a:endParaRPr>
            </a:p>
          </p:txBody>
        </p:sp>
      </p:grpSp>
      <p:grpSp>
        <p:nvGrpSpPr>
          <p:cNvPr id="28" name="组合 27">
            <a:extLst>
              <a:ext uri="{FF2B5EF4-FFF2-40B4-BE49-F238E27FC236}">
                <a16:creationId xmlns:a16="http://schemas.microsoft.com/office/drawing/2014/main" id="{17FAA0E8-FEA3-4A0C-A817-43A293DB5390}"/>
              </a:ext>
            </a:extLst>
          </p:cNvPr>
          <p:cNvGrpSpPr/>
          <p:nvPr/>
        </p:nvGrpSpPr>
        <p:grpSpPr>
          <a:xfrm>
            <a:off x="4209536" y="3418885"/>
            <a:ext cx="1909652" cy="1880156"/>
            <a:chOff x="4209536" y="3418885"/>
            <a:chExt cx="1909652" cy="1880156"/>
          </a:xfrm>
        </p:grpSpPr>
        <p:sp>
          <p:nvSpPr>
            <p:cNvPr id="18" name="泪滴形 17">
              <a:extLst>
                <a:ext uri="{FF2B5EF4-FFF2-40B4-BE49-F238E27FC236}">
                  <a16:creationId xmlns:a16="http://schemas.microsoft.com/office/drawing/2014/main" id="{6AB20777-CEDB-4A21-AB27-DF3E76A9A8E2}"/>
                </a:ext>
              </a:extLst>
            </p:cNvPr>
            <p:cNvSpPr/>
            <p:nvPr/>
          </p:nvSpPr>
          <p:spPr>
            <a:xfrm rot="16200000" flipV="1">
              <a:off x="4209536" y="3418885"/>
              <a:ext cx="1880156" cy="1880156"/>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Bold"/>
                <a:cs typeface="+mn-cs"/>
              </a:endParaRPr>
            </a:p>
          </p:txBody>
        </p:sp>
        <p:sp>
          <p:nvSpPr>
            <p:cNvPr id="5" name="泪滴形 4">
              <a:extLst>
                <a:ext uri="{FF2B5EF4-FFF2-40B4-BE49-F238E27FC236}">
                  <a16:creationId xmlns:a16="http://schemas.microsoft.com/office/drawing/2014/main" id="{9DE076AE-7C57-45B1-A73A-555E115CE144}"/>
                </a:ext>
              </a:extLst>
            </p:cNvPr>
            <p:cNvSpPr/>
            <p:nvPr/>
          </p:nvSpPr>
          <p:spPr>
            <a:xfrm>
              <a:off x="4350348" y="3429161"/>
              <a:ext cx="1768840" cy="1768840"/>
            </a:xfrm>
            <a:prstGeom prst="teardrop">
              <a:avLst/>
            </a:prstGeom>
            <a:solidFill>
              <a:srgbClr val="14D3C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Bold"/>
                <a:cs typeface="+mn-cs"/>
              </a:endParaRPr>
            </a:p>
          </p:txBody>
        </p:sp>
        <p:sp>
          <p:nvSpPr>
            <p:cNvPr id="10" name="文本框 9">
              <a:extLst>
                <a:ext uri="{FF2B5EF4-FFF2-40B4-BE49-F238E27FC236}">
                  <a16:creationId xmlns:a16="http://schemas.microsoft.com/office/drawing/2014/main" id="{4B11E881-16F9-4461-A59E-0ED55843B792}"/>
                </a:ext>
              </a:extLst>
            </p:cNvPr>
            <p:cNvSpPr txBox="1"/>
            <p:nvPr/>
          </p:nvSpPr>
          <p:spPr>
            <a:xfrm rot="10800000" flipV="1">
              <a:off x="4725104" y="3775588"/>
              <a:ext cx="1019329"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a:ln>
                    <a:noFill/>
                  </a:ln>
                  <a:solidFill>
                    <a:prstClr val="white"/>
                  </a:solidFill>
                  <a:effectLst/>
                  <a:uLnTx/>
                  <a:uFillTx/>
                  <a:latin typeface="思源黑体 Bold"/>
                  <a:ea typeface="思源黑体 Bold"/>
                  <a:cs typeface="+mn-cs"/>
                </a:rPr>
                <a:t>O</a:t>
              </a:r>
              <a:endParaRPr kumimoji="0" lang="zh-CN" altLang="en-US" sz="6600" b="0" i="0" u="none" strike="noStrike" kern="1200" cap="none" spc="0" normalizeH="0" baseline="0" noProof="0">
                <a:ln>
                  <a:noFill/>
                </a:ln>
                <a:solidFill>
                  <a:prstClr val="white"/>
                </a:solidFill>
                <a:effectLst/>
                <a:uLnTx/>
                <a:uFillTx/>
                <a:latin typeface="思源黑体 Bold"/>
                <a:ea typeface="思源黑体 Bold"/>
                <a:cs typeface="+mn-cs"/>
              </a:endParaRPr>
            </a:p>
          </p:txBody>
        </p:sp>
      </p:grpSp>
      <p:grpSp>
        <p:nvGrpSpPr>
          <p:cNvPr id="30" name="组合 29">
            <a:extLst>
              <a:ext uri="{FF2B5EF4-FFF2-40B4-BE49-F238E27FC236}">
                <a16:creationId xmlns:a16="http://schemas.microsoft.com/office/drawing/2014/main" id="{866AD8EB-EFC3-40C1-B92B-EACE2F356288}"/>
              </a:ext>
            </a:extLst>
          </p:cNvPr>
          <p:cNvGrpSpPr/>
          <p:nvPr/>
        </p:nvGrpSpPr>
        <p:grpSpPr>
          <a:xfrm>
            <a:off x="1101978" y="1394440"/>
            <a:ext cx="2721028" cy="1679881"/>
            <a:chOff x="1101978" y="1394440"/>
            <a:chExt cx="2721028" cy="1679881"/>
          </a:xfrm>
        </p:grpSpPr>
        <p:sp>
          <p:nvSpPr>
            <p:cNvPr id="11" name="文本框 10">
              <a:extLst>
                <a:ext uri="{FF2B5EF4-FFF2-40B4-BE49-F238E27FC236}">
                  <a16:creationId xmlns:a16="http://schemas.microsoft.com/office/drawing/2014/main" id="{75C3DE55-6565-477C-BCAF-0B27F6F4BF9D}"/>
                </a:ext>
              </a:extLst>
            </p:cNvPr>
            <p:cNvSpPr txBox="1"/>
            <p:nvPr/>
          </p:nvSpPr>
          <p:spPr>
            <a:xfrm>
              <a:off x="1101978" y="1912336"/>
              <a:ext cx="2691532" cy="1161985"/>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19" name="文本框 18">
              <a:extLst>
                <a:ext uri="{FF2B5EF4-FFF2-40B4-BE49-F238E27FC236}">
                  <a16:creationId xmlns:a16="http://schemas.microsoft.com/office/drawing/2014/main" id="{3DFBB192-8F28-434A-B017-9D5507BE1C7A}"/>
                </a:ext>
              </a:extLst>
            </p:cNvPr>
            <p:cNvSpPr txBox="1"/>
            <p:nvPr/>
          </p:nvSpPr>
          <p:spPr>
            <a:xfrm>
              <a:off x="2800346" y="1394440"/>
              <a:ext cx="102266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srgbClr val="14D3CE"/>
                  </a:solidFill>
                  <a:effectLst/>
                  <a:uLnTx/>
                  <a:uFillTx/>
                  <a:latin typeface="Butler"/>
                  <a:ea typeface="思源黑体 CN Regular"/>
                  <a:cs typeface="+mn-cs"/>
                </a:rPr>
                <a:t>优势</a:t>
              </a:r>
            </a:p>
          </p:txBody>
        </p:sp>
      </p:grpSp>
      <p:grpSp>
        <p:nvGrpSpPr>
          <p:cNvPr id="31" name="组合 30">
            <a:extLst>
              <a:ext uri="{FF2B5EF4-FFF2-40B4-BE49-F238E27FC236}">
                <a16:creationId xmlns:a16="http://schemas.microsoft.com/office/drawing/2014/main" id="{2D8A74FF-CC44-4ED7-BCF8-975380359342}"/>
              </a:ext>
            </a:extLst>
          </p:cNvPr>
          <p:cNvGrpSpPr/>
          <p:nvPr/>
        </p:nvGrpSpPr>
        <p:grpSpPr>
          <a:xfrm>
            <a:off x="8354246" y="1394440"/>
            <a:ext cx="2691532" cy="1679881"/>
            <a:chOff x="8354246" y="1394440"/>
            <a:chExt cx="2691532" cy="1679881"/>
          </a:xfrm>
        </p:grpSpPr>
        <p:sp>
          <p:nvSpPr>
            <p:cNvPr id="12" name="文本框 11">
              <a:extLst>
                <a:ext uri="{FF2B5EF4-FFF2-40B4-BE49-F238E27FC236}">
                  <a16:creationId xmlns:a16="http://schemas.microsoft.com/office/drawing/2014/main" id="{F72F1132-4678-4841-899B-DEBDF75395C1}"/>
                </a:ext>
              </a:extLst>
            </p:cNvPr>
            <p:cNvSpPr txBox="1"/>
            <p:nvPr/>
          </p:nvSpPr>
          <p:spPr>
            <a:xfrm>
              <a:off x="8354246" y="1912336"/>
              <a:ext cx="2691532" cy="116198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20" name="文本框 19">
              <a:extLst>
                <a:ext uri="{FF2B5EF4-FFF2-40B4-BE49-F238E27FC236}">
                  <a16:creationId xmlns:a16="http://schemas.microsoft.com/office/drawing/2014/main" id="{0DD03BB2-0717-4433-B7AA-BA152D121DC0}"/>
                </a:ext>
              </a:extLst>
            </p:cNvPr>
            <p:cNvSpPr txBox="1"/>
            <p:nvPr/>
          </p:nvSpPr>
          <p:spPr>
            <a:xfrm>
              <a:off x="8403596" y="1394440"/>
              <a:ext cx="102266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srgbClr val="14D3CE"/>
                  </a:solidFill>
                  <a:effectLst/>
                  <a:uLnTx/>
                  <a:uFillTx/>
                  <a:latin typeface="Butler"/>
                  <a:ea typeface="思源黑体 CN Regular"/>
                  <a:cs typeface="+mn-cs"/>
                </a:rPr>
                <a:t>劣势</a:t>
              </a:r>
            </a:p>
          </p:txBody>
        </p:sp>
      </p:grpSp>
      <p:grpSp>
        <p:nvGrpSpPr>
          <p:cNvPr id="32" name="组合 31">
            <a:extLst>
              <a:ext uri="{FF2B5EF4-FFF2-40B4-BE49-F238E27FC236}">
                <a16:creationId xmlns:a16="http://schemas.microsoft.com/office/drawing/2014/main" id="{04AB2B82-C4EF-4499-B4F1-41928EC16EF4}"/>
              </a:ext>
            </a:extLst>
          </p:cNvPr>
          <p:cNvGrpSpPr/>
          <p:nvPr/>
        </p:nvGrpSpPr>
        <p:grpSpPr>
          <a:xfrm>
            <a:off x="1101978" y="3785028"/>
            <a:ext cx="2721028" cy="1678532"/>
            <a:chOff x="1101978" y="3785028"/>
            <a:chExt cx="2721028" cy="1678532"/>
          </a:xfrm>
        </p:grpSpPr>
        <p:sp>
          <p:nvSpPr>
            <p:cNvPr id="13" name="文本框 12">
              <a:extLst>
                <a:ext uri="{FF2B5EF4-FFF2-40B4-BE49-F238E27FC236}">
                  <a16:creationId xmlns:a16="http://schemas.microsoft.com/office/drawing/2014/main" id="{ABA27399-2CD6-4936-B0EF-879015C5F15B}"/>
                </a:ext>
              </a:extLst>
            </p:cNvPr>
            <p:cNvSpPr txBox="1"/>
            <p:nvPr/>
          </p:nvSpPr>
          <p:spPr>
            <a:xfrm>
              <a:off x="1101978" y="4301575"/>
              <a:ext cx="2691532" cy="1161985"/>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21" name="文本框 20">
              <a:extLst>
                <a:ext uri="{FF2B5EF4-FFF2-40B4-BE49-F238E27FC236}">
                  <a16:creationId xmlns:a16="http://schemas.microsoft.com/office/drawing/2014/main" id="{1380D387-3EBF-4DE2-A653-D00B7827B1C4}"/>
                </a:ext>
              </a:extLst>
            </p:cNvPr>
            <p:cNvSpPr txBox="1"/>
            <p:nvPr/>
          </p:nvSpPr>
          <p:spPr>
            <a:xfrm>
              <a:off x="2800346" y="3785028"/>
              <a:ext cx="102266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srgbClr val="14D3CE"/>
                  </a:solidFill>
                  <a:effectLst/>
                  <a:uLnTx/>
                  <a:uFillTx/>
                  <a:latin typeface="Butler"/>
                  <a:ea typeface="思源黑体 CN Regular"/>
                  <a:cs typeface="+mn-cs"/>
                </a:rPr>
                <a:t>机会</a:t>
              </a:r>
            </a:p>
          </p:txBody>
        </p:sp>
      </p:grpSp>
      <p:grpSp>
        <p:nvGrpSpPr>
          <p:cNvPr id="33" name="组合 32">
            <a:extLst>
              <a:ext uri="{FF2B5EF4-FFF2-40B4-BE49-F238E27FC236}">
                <a16:creationId xmlns:a16="http://schemas.microsoft.com/office/drawing/2014/main" id="{F56C6A3F-2637-465B-BF86-A2DB1B59F861}"/>
              </a:ext>
            </a:extLst>
          </p:cNvPr>
          <p:cNvGrpSpPr/>
          <p:nvPr/>
        </p:nvGrpSpPr>
        <p:grpSpPr>
          <a:xfrm>
            <a:off x="8354246" y="3785028"/>
            <a:ext cx="2691532" cy="1678532"/>
            <a:chOff x="8354246" y="3785028"/>
            <a:chExt cx="2691532" cy="1678532"/>
          </a:xfrm>
        </p:grpSpPr>
        <p:sp>
          <p:nvSpPr>
            <p:cNvPr id="14" name="文本框 13">
              <a:extLst>
                <a:ext uri="{FF2B5EF4-FFF2-40B4-BE49-F238E27FC236}">
                  <a16:creationId xmlns:a16="http://schemas.microsoft.com/office/drawing/2014/main" id="{74DBD23A-6588-4AE7-9900-4A1A724929AE}"/>
                </a:ext>
              </a:extLst>
            </p:cNvPr>
            <p:cNvSpPr txBox="1"/>
            <p:nvPr/>
          </p:nvSpPr>
          <p:spPr>
            <a:xfrm>
              <a:off x="8354246" y="4301575"/>
              <a:ext cx="2691532" cy="116198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22" name="文本框 21">
              <a:extLst>
                <a:ext uri="{FF2B5EF4-FFF2-40B4-BE49-F238E27FC236}">
                  <a16:creationId xmlns:a16="http://schemas.microsoft.com/office/drawing/2014/main" id="{B293D498-F57F-4554-B8AB-FA7EF7AF43C7}"/>
                </a:ext>
              </a:extLst>
            </p:cNvPr>
            <p:cNvSpPr txBox="1"/>
            <p:nvPr/>
          </p:nvSpPr>
          <p:spPr>
            <a:xfrm>
              <a:off x="8403596" y="3785028"/>
              <a:ext cx="102266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srgbClr val="14D3CE"/>
                  </a:solidFill>
                  <a:effectLst/>
                  <a:uLnTx/>
                  <a:uFillTx/>
                  <a:latin typeface="Butler"/>
                  <a:ea typeface="思源黑体 CN Regular"/>
                  <a:cs typeface="+mn-cs"/>
                </a:rPr>
                <a:t>威胁</a:t>
              </a:r>
            </a:p>
          </p:txBody>
        </p:sp>
      </p:grpSp>
      <p:grpSp>
        <p:nvGrpSpPr>
          <p:cNvPr id="24" name="组合 23">
            <a:extLst>
              <a:ext uri="{FF2B5EF4-FFF2-40B4-BE49-F238E27FC236}">
                <a16:creationId xmlns:a16="http://schemas.microsoft.com/office/drawing/2014/main" id="{8DCEA204-32FA-492B-AFD9-2A7C874D54B2}"/>
              </a:ext>
            </a:extLst>
          </p:cNvPr>
          <p:cNvGrpSpPr/>
          <p:nvPr/>
        </p:nvGrpSpPr>
        <p:grpSpPr>
          <a:xfrm>
            <a:off x="300315" y="306636"/>
            <a:ext cx="2280624" cy="462776"/>
            <a:chOff x="300315" y="306636"/>
            <a:chExt cx="2280624" cy="462776"/>
          </a:xfrm>
        </p:grpSpPr>
        <p:sp>
          <p:nvSpPr>
            <p:cNvPr id="25" name="矩形 24">
              <a:extLst>
                <a:ext uri="{FF2B5EF4-FFF2-40B4-BE49-F238E27FC236}">
                  <a16:creationId xmlns:a16="http://schemas.microsoft.com/office/drawing/2014/main" id="{246DB3C0-5DA3-466A-8E5D-783928411B19}"/>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03</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26" name="文本框 25">
              <a:extLst>
                <a:ext uri="{FF2B5EF4-FFF2-40B4-BE49-F238E27FC236}">
                  <a16:creationId xmlns:a16="http://schemas.microsoft.com/office/drawing/2014/main" id="{BF10001B-5A0F-4998-AB31-C56592D7AD42}"/>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主要问题分析</a:t>
              </a:r>
            </a:p>
          </p:txBody>
        </p:sp>
      </p:grpSp>
    </p:spTree>
    <p:extLst>
      <p:ext uri="{BB962C8B-B14F-4D97-AF65-F5344CB8AC3E}">
        <p14:creationId xmlns:p14="http://schemas.microsoft.com/office/powerpoint/2010/main" val="3052754176"/>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right)">
                                      <p:cBhvr>
                                        <p:cTn id="11" dur="500"/>
                                        <p:tgtEl>
                                          <p:spTgt spid="3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right)">
                                      <p:cBhvr>
                                        <p:cTn id="27" dur="500"/>
                                        <p:tgtEl>
                                          <p:spTgt spid="32"/>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11308F4-62D7-4CC0-9216-127850FC238F}"/>
              </a:ext>
            </a:extLst>
          </p:cNvPr>
          <p:cNvGrpSpPr/>
          <p:nvPr/>
        </p:nvGrpSpPr>
        <p:grpSpPr>
          <a:xfrm>
            <a:off x="4335767" y="1864232"/>
            <a:ext cx="3631070" cy="3636781"/>
            <a:chOff x="4335767" y="1864232"/>
            <a:chExt cx="3631070" cy="3636781"/>
          </a:xfrm>
        </p:grpSpPr>
        <p:grpSp>
          <p:nvGrpSpPr>
            <p:cNvPr id="12" name="组合 11">
              <a:extLst>
                <a:ext uri="{FF2B5EF4-FFF2-40B4-BE49-F238E27FC236}">
                  <a16:creationId xmlns:a16="http://schemas.microsoft.com/office/drawing/2014/main" id="{E0C33C6F-AD29-4C3A-975F-1B0766ABA3AC}"/>
                </a:ext>
              </a:extLst>
            </p:cNvPr>
            <p:cNvGrpSpPr/>
            <p:nvPr/>
          </p:nvGrpSpPr>
          <p:grpSpPr>
            <a:xfrm>
              <a:off x="4386707" y="1986407"/>
              <a:ext cx="3418586" cy="3418586"/>
              <a:chOff x="4386707" y="1474929"/>
              <a:chExt cx="3418586" cy="3418586"/>
            </a:xfrm>
          </p:grpSpPr>
          <p:sp>
            <p:nvSpPr>
              <p:cNvPr id="4" name="等腰三角形 3">
                <a:extLst>
                  <a:ext uri="{FF2B5EF4-FFF2-40B4-BE49-F238E27FC236}">
                    <a16:creationId xmlns:a16="http://schemas.microsoft.com/office/drawing/2014/main" id="{DBAD9428-B440-4FC4-8855-05FD98D037AA}"/>
                  </a:ext>
                </a:extLst>
              </p:cNvPr>
              <p:cNvSpPr/>
              <p:nvPr/>
            </p:nvSpPr>
            <p:spPr>
              <a:xfrm rot="-5400000" flipV="1">
                <a:off x="4326580" y="2808429"/>
                <a:ext cx="871839" cy="751586"/>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5" name="等腰三角形 4">
                <a:extLst>
                  <a:ext uri="{FF2B5EF4-FFF2-40B4-BE49-F238E27FC236}">
                    <a16:creationId xmlns:a16="http://schemas.microsoft.com/office/drawing/2014/main" id="{A0AC9C90-CE3F-4160-84C1-42E21BFD0D28}"/>
                  </a:ext>
                </a:extLst>
              </p:cNvPr>
              <p:cNvSpPr/>
              <p:nvPr/>
            </p:nvSpPr>
            <p:spPr>
              <a:xfrm rot="-2700000" flipV="1">
                <a:off x="4717153" y="1865502"/>
                <a:ext cx="871839" cy="751586"/>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6" name="等腰三角形 5">
                <a:extLst>
                  <a:ext uri="{FF2B5EF4-FFF2-40B4-BE49-F238E27FC236}">
                    <a16:creationId xmlns:a16="http://schemas.microsoft.com/office/drawing/2014/main" id="{52BAE7F2-07DE-44B7-BE85-98060F91C490}"/>
                  </a:ext>
                </a:extLst>
              </p:cNvPr>
              <p:cNvSpPr/>
              <p:nvPr/>
            </p:nvSpPr>
            <p:spPr>
              <a:xfrm flipV="1">
                <a:off x="5660080" y="1474929"/>
                <a:ext cx="871839" cy="751586"/>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7" name="等腰三角形 6">
                <a:extLst>
                  <a:ext uri="{FF2B5EF4-FFF2-40B4-BE49-F238E27FC236}">
                    <a16:creationId xmlns:a16="http://schemas.microsoft.com/office/drawing/2014/main" id="{FEAA530B-7CF3-4AA9-BD3B-95E95944746D}"/>
                  </a:ext>
                </a:extLst>
              </p:cNvPr>
              <p:cNvSpPr/>
              <p:nvPr/>
            </p:nvSpPr>
            <p:spPr>
              <a:xfrm rot="2700000" flipV="1">
                <a:off x="6603007" y="1865502"/>
                <a:ext cx="871839" cy="751586"/>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8" name="等腰三角形 7">
                <a:extLst>
                  <a:ext uri="{FF2B5EF4-FFF2-40B4-BE49-F238E27FC236}">
                    <a16:creationId xmlns:a16="http://schemas.microsoft.com/office/drawing/2014/main" id="{E1FF206F-A37C-49F8-9AE5-EC28829EE246}"/>
                  </a:ext>
                </a:extLst>
              </p:cNvPr>
              <p:cNvSpPr/>
              <p:nvPr/>
            </p:nvSpPr>
            <p:spPr>
              <a:xfrm rot="5400000" flipV="1">
                <a:off x="6993580" y="2808429"/>
                <a:ext cx="871839" cy="751586"/>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9" name="等腰三角形 8">
                <a:extLst>
                  <a:ext uri="{FF2B5EF4-FFF2-40B4-BE49-F238E27FC236}">
                    <a16:creationId xmlns:a16="http://schemas.microsoft.com/office/drawing/2014/main" id="{BDCA007B-A709-4D04-ABCA-7BE9E37DA422}"/>
                  </a:ext>
                </a:extLst>
              </p:cNvPr>
              <p:cNvSpPr/>
              <p:nvPr/>
            </p:nvSpPr>
            <p:spPr>
              <a:xfrm rot="8100000" flipV="1">
                <a:off x="6603007" y="3751356"/>
                <a:ext cx="871839" cy="751586"/>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10" name="等腰三角形 9">
                <a:extLst>
                  <a:ext uri="{FF2B5EF4-FFF2-40B4-BE49-F238E27FC236}">
                    <a16:creationId xmlns:a16="http://schemas.microsoft.com/office/drawing/2014/main" id="{376E9165-8687-4002-8C42-E27EAC1E4E76}"/>
                  </a:ext>
                </a:extLst>
              </p:cNvPr>
              <p:cNvSpPr/>
              <p:nvPr/>
            </p:nvSpPr>
            <p:spPr>
              <a:xfrm rot="10800000" flipV="1">
                <a:off x="5660080" y="4141929"/>
                <a:ext cx="871839" cy="751586"/>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11" name="等腰三角形 10">
                <a:extLst>
                  <a:ext uri="{FF2B5EF4-FFF2-40B4-BE49-F238E27FC236}">
                    <a16:creationId xmlns:a16="http://schemas.microsoft.com/office/drawing/2014/main" id="{980380FE-6DC3-42C5-AF32-3ED558DAD3B6}"/>
                  </a:ext>
                </a:extLst>
              </p:cNvPr>
              <p:cNvSpPr/>
              <p:nvPr/>
            </p:nvSpPr>
            <p:spPr>
              <a:xfrm rot="13500000" flipV="1">
                <a:off x="4717153" y="3751356"/>
                <a:ext cx="871839" cy="751586"/>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sp>
          <p:nvSpPr>
            <p:cNvPr id="13" name="文本框 12">
              <a:extLst>
                <a:ext uri="{FF2B5EF4-FFF2-40B4-BE49-F238E27FC236}">
                  <a16:creationId xmlns:a16="http://schemas.microsoft.com/office/drawing/2014/main" id="{54CDB5FE-676C-4C26-8814-B53CEED9DBB8}"/>
                </a:ext>
              </a:extLst>
            </p:cNvPr>
            <p:cNvSpPr txBox="1"/>
            <p:nvPr/>
          </p:nvSpPr>
          <p:spPr>
            <a:xfrm>
              <a:off x="5943677" y="1864232"/>
              <a:ext cx="323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white"/>
                  </a:solidFill>
                  <a:effectLst/>
                  <a:uLnTx/>
                  <a:uFillTx/>
                  <a:latin typeface="思源黑体 CN Bold"/>
                  <a:ea typeface="思源黑体 CN Bold"/>
                  <a:cs typeface="+mn-cs"/>
                </a:rPr>
                <a:t>1</a:t>
              </a:r>
              <a:endParaRPr kumimoji="0" lang="zh-CN" altLang="en-US" sz="4000" b="0" i="0" u="none" strike="noStrike" kern="1200" cap="none" spc="0" normalizeH="0" baseline="0" noProof="0">
                <a:ln>
                  <a:noFill/>
                </a:ln>
                <a:solidFill>
                  <a:prstClr val="white"/>
                </a:solidFill>
                <a:effectLst/>
                <a:uLnTx/>
                <a:uFillTx/>
                <a:latin typeface="思源黑体 CN Bold"/>
                <a:ea typeface="思源黑体 CN Bold"/>
                <a:cs typeface="+mn-cs"/>
              </a:endParaRPr>
            </a:p>
          </p:txBody>
        </p:sp>
        <p:sp>
          <p:nvSpPr>
            <p:cNvPr id="14" name="文本框 13">
              <a:extLst>
                <a:ext uri="{FF2B5EF4-FFF2-40B4-BE49-F238E27FC236}">
                  <a16:creationId xmlns:a16="http://schemas.microsoft.com/office/drawing/2014/main" id="{5EE093FF-BD9A-4905-9805-FF177EC5AF29}"/>
                </a:ext>
              </a:extLst>
            </p:cNvPr>
            <p:cNvSpPr txBox="1"/>
            <p:nvPr/>
          </p:nvSpPr>
          <p:spPr>
            <a:xfrm rot="2870324">
              <a:off x="7001885" y="2294171"/>
              <a:ext cx="323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white"/>
                  </a:solidFill>
                  <a:effectLst/>
                  <a:uLnTx/>
                  <a:uFillTx/>
                  <a:latin typeface="思源黑体 CN Bold"/>
                  <a:ea typeface="思源黑体 CN Bold"/>
                  <a:cs typeface="+mn-cs"/>
                </a:rPr>
                <a:t>2</a:t>
              </a:r>
              <a:endParaRPr kumimoji="0" lang="zh-CN" altLang="en-US" sz="4000" b="0" i="0" u="none" strike="noStrike" kern="1200" cap="none" spc="0" normalizeH="0" baseline="0" noProof="0">
                <a:ln>
                  <a:noFill/>
                </a:ln>
                <a:solidFill>
                  <a:prstClr val="white"/>
                </a:solidFill>
                <a:effectLst/>
                <a:uLnTx/>
                <a:uFillTx/>
                <a:latin typeface="思源黑体 CN Bold"/>
                <a:ea typeface="思源黑体 CN Bold"/>
                <a:cs typeface="+mn-cs"/>
              </a:endParaRPr>
            </a:p>
          </p:txBody>
        </p:sp>
        <p:sp>
          <p:nvSpPr>
            <p:cNvPr id="15" name="文本框 14">
              <a:extLst>
                <a:ext uri="{FF2B5EF4-FFF2-40B4-BE49-F238E27FC236}">
                  <a16:creationId xmlns:a16="http://schemas.microsoft.com/office/drawing/2014/main" id="{9AD23AE7-813E-40B8-ADFC-CFED5CD03B71}"/>
                </a:ext>
              </a:extLst>
            </p:cNvPr>
            <p:cNvSpPr txBox="1"/>
            <p:nvPr/>
          </p:nvSpPr>
          <p:spPr>
            <a:xfrm rot="5400000">
              <a:off x="7450969" y="3341757"/>
              <a:ext cx="323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white"/>
                  </a:solidFill>
                  <a:effectLst/>
                  <a:uLnTx/>
                  <a:uFillTx/>
                  <a:latin typeface="思源黑体 CN Bold"/>
                  <a:ea typeface="思源黑体 CN Bold"/>
                  <a:cs typeface="+mn-cs"/>
                </a:rPr>
                <a:t>3</a:t>
              </a:r>
              <a:endParaRPr kumimoji="0" lang="zh-CN" altLang="en-US" sz="4000" b="0" i="0" u="none" strike="noStrike" kern="1200" cap="none" spc="0" normalizeH="0" baseline="0" noProof="0">
                <a:ln>
                  <a:noFill/>
                </a:ln>
                <a:solidFill>
                  <a:prstClr val="white"/>
                </a:solidFill>
                <a:effectLst/>
                <a:uLnTx/>
                <a:uFillTx/>
                <a:latin typeface="思源黑体 CN Bold"/>
                <a:ea typeface="思源黑体 CN Bold"/>
                <a:cs typeface="+mn-cs"/>
              </a:endParaRPr>
            </a:p>
          </p:txBody>
        </p:sp>
        <p:sp>
          <p:nvSpPr>
            <p:cNvPr id="16" name="文本框 15">
              <a:extLst>
                <a:ext uri="{FF2B5EF4-FFF2-40B4-BE49-F238E27FC236}">
                  <a16:creationId xmlns:a16="http://schemas.microsoft.com/office/drawing/2014/main" id="{F1C13106-1E15-408C-AED3-997BE83D52D0}"/>
                </a:ext>
              </a:extLst>
            </p:cNvPr>
            <p:cNvSpPr txBox="1"/>
            <p:nvPr/>
          </p:nvSpPr>
          <p:spPr>
            <a:xfrm rot="7961847">
              <a:off x="6957462" y="4341988"/>
              <a:ext cx="323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white"/>
                  </a:solidFill>
                  <a:effectLst/>
                  <a:uLnTx/>
                  <a:uFillTx/>
                  <a:latin typeface="思源黑体 CN Bold"/>
                  <a:ea typeface="思源黑体 CN Bold"/>
                  <a:cs typeface="+mn-cs"/>
                </a:rPr>
                <a:t>4</a:t>
              </a:r>
              <a:endParaRPr kumimoji="0" lang="zh-CN" altLang="en-US" sz="4000" b="0" i="0" u="none" strike="noStrike" kern="1200" cap="none" spc="0" normalizeH="0" baseline="0" noProof="0">
                <a:ln>
                  <a:noFill/>
                </a:ln>
                <a:solidFill>
                  <a:prstClr val="white"/>
                </a:solidFill>
                <a:effectLst/>
                <a:uLnTx/>
                <a:uFillTx/>
                <a:latin typeface="思源黑体 CN Bold"/>
                <a:ea typeface="思源黑体 CN Bold"/>
                <a:cs typeface="+mn-cs"/>
              </a:endParaRPr>
            </a:p>
          </p:txBody>
        </p:sp>
        <p:sp>
          <p:nvSpPr>
            <p:cNvPr id="17" name="文本框 16">
              <a:extLst>
                <a:ext uri="{FF2B5EF4-FFF2-40B4-BE49-F238E27FC236}">
                  <a16:creationId xmlns:a16="http://schemas.microsoft.com/office/drawing/2014/main" id="{7F689A3E-5104-46B0-AF98-268244036D46}"/>
                </a:ext>
              </a:extLst>
            </p:cNvPr>
            <p:cNvSpPr txBox="1"/>
            <p:nvPr/>
          </p:nvSpPr>
          <p:spPr>
            <a:xfrm flipV="1">
              <a:off x="5943677" y="4793127"/>
              <a:ext cx="323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white"/>
                  </a:solidFill>
                  <a:effectLst/>
                  <a:uLnTx/>
                  <a:uFillTx/>
                  <a:latin typeface="思源黑体 CN Bold"/>
                  <a:ea typeface="思源黑体 CN Bold"/>
                  <a:cs typeface="+mn-cs"/>
                </a:rPr>
                <a:t>5</a:t>
              </a:r>
              <a:endParaRPr kumimoji="0" lang="zh-CN" altLang="en-US" sz="4000" b="0" i="0" u="none" strike="noStrike" kern="1200" cap="none" spc="0" normalizeH="0" baseline="0" noProof="0">
                <a:ln>
                  <a:noFill/>
                </a:ln>
                <a:solidFill>
                  <a:prstClr val="white"/>
                </a:solidFill>
                <a:effectLst/>
                <a:uLnTx/>
                <a:uFillTx/>
                <a:latin typeface="思源黑体 CN Bold"/>
                <a:ea typeface="思源黑体 CN Bold"/>
                <a:cs typeface="+mn-cs"/>
              </a:endParaRPr>
            </a:p>
          </p:txBody>
        </p:sp>
        <p:sp>
          <p:nvSpPr>
            <p:cNvPr id="18" name="文本框 17">
              <a:extLst>
                <a:ext uri="{FF2B5EF4-FFF2-40B4-BE49-F238E27FC236}">
                  <a16:creationId xmlns:a16="http://schemas.microsoft.com/office/drawing/2014/main" id="{A2D572F8-7264-4751-B887-C0D0FEC49884}"/>
                </a:ext>
              </a:extLst>
            </p:cNvPr>
            <p:cNvSpPr txBox="1"/>
            <p:nvPr/>
          </p:nvSpPr>
          <p:spPr>
            <a:xfrm rot="2728269" flipV="1">
              <a:off x="4867885" y="4346608"/>
              <a:ext cx="323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white"/>
                  </a:solidFill>
                  <a:effectLst/>
                  <a:uLnTx/>
                  <a:uFillTx/>
                  <a:latin typeface="思源黑体 CN Bold"/>
                  <a:ea typeface="思源黑体 CN Bold"/>
                  <a:cs typeface="+mn-cs"/>
                </a:rPr>
                <a:t>6</a:t>
              </a:r>
              <a:endParaRPr kumimoji="0" lang="zh-CN" altLang="en-US" sz="4000" b="0" i="0" u="none" strike="noStrike" kern="1200" cap="none" spc="0" normalizeH="0" baseline="0" noProof="0">
                <a:ln>
                  <a:noFill/>
                </a:ln>
                <a:solidFill>
                  <a:prstClr val="white"/>
                </a:solidFill>
                <a:effectLst/>
                <a:uLnTx/>
                <a:uFillTx/>
                <a:latin typeface="思源黑体 CN Bold"/>
                <a:ea typeface="思源黑体 CN Bold"/>
                <a:cs typeface="+mn-cs"/>
              </a:endParaRPr>
            </a:p>
          </p:txBody>
        </p:sp>
        <p:sp>
          <p:nvSpPr>
            <p:cNvPr id="19" name="文本框 18">
              <a:extLst>
                <a:ext uri="{FF2B5EF4-FFF2-40B4-BE49-F238E27FC236}">
                  <a16:creationId xmlns:a16="http://schemas.microsoft.com/office/drawing/2014/main" id="{FE997CC1-93BA-4860-8F65-57AA3322C59B}"/>
                </a:ext>
              </a:extLst>
            </p:cNvPr>
            <p:cNvSpPr txBox="1"/>
            <p:nvPr/>
          </p:nvSpPr>
          <p:spPr>
            <a:xfrm rot="16200000" flipH="1">
              <a:off x="4527785" y="3341757"/>
              <a:ext cx="323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white"/>
                  </a:solidFill>
                  <a:effectLst/>
                  <a:uLnTx/>
                  <a:uFillTx/>
                  <a:latin typeface="思源黑体 CN Bold"/>
                  <a:ea typeface="思源黑体 CN Bold"/>
                  <a:cs typeface="+mn-cs"/>
                </a:rPr>
                <a:t>7</a:t>
              </a:r>
              <a:endParaRPr kumimoji="0" lang="zh-CN" altLang="en-US" sz="4000" b="0" i="0" u="none" strike="noStrike" kern="1200" cap="none" spc="0" normalizeH="0" baseline="0" noProof="0">
                <a:ln>
                  <a:noFill/>
                </a:ln>
                <a:solidFill>
                  <a:prstClr val="white"/>
                </a:solidFill>
                <a:effectLst/>
                <a:uLnTx/>
                <a:uFillTx/>
                <a:latin typeface="思源黑体 CN Bold"/>
                <a:ea typeface="思源黑体 CN Bold"/>
                <a:cs typeface="+mn-cs"/>
              </a:endParaRPr>
            </a:p>
          </p:txBody>
        </p:sp>
        <p:sp>
          <p:nvSpPr>
            <p:cNvPr id="20" name="文本框 19">
              <a:extLst>
                <a:ext uri="{FF2B5EF4-FFF2-40B4-BE49-F238E27FC236}">
                  <a16:creationId xmlns:a16="http://schemas.microsoft.com/office/drawing/2014/main" id="{1188C5FC-C635-4EBF-BD3B-59E6629157AF}"/>
                </a:ext>
              </a:extLst>
            </p:cNvPr>
            <p:cNvSpPr txBox="1"/>
            <p:nvPr/>
          </p:nvSpPr>
          <p:spPr>
            <a:xfrm rot="18778529" flipH="1">
              <a:off x="4864420" y="2272092"/>
              <a:ext cx="323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prstClr val="white"/>
                  </a:solidFill>
                  <a:effectLst/>
                  <a:uLnTx/>
                  <a:uFillTx/>
                  <a:latin typeface="思源黑体 CN Bold"/>
                  <a:ea typeface="思源黑体 CN Bold"/>
                  <a:cs typeface="+mn-cs"/>
                </a:rPr>
                <a:t>8</a:t>
              </a:r>
              <a:endParaRPr kumimoji="0" lang="zh-CN" altLang="en-US" sz="4000" b="0" i="0" u="none" strike="noStrike" kern="1200" cap="none" spc="0" normalizeH="0" baseline="0" noProof="0">
                <a:ln>
                  <a:noFill/>
                </a:ln>
                <a:solidFill>
                  <a:prstClr val="white"/>
                </a:solidFill>
                <a:effectLst/>
                <a:uLnTx/>
                <a:uFillTx/>
                <a:latin typeface="思源黑体 CN Bold"/>
                <a:ea typeface="思源黑体 CN Bold"/>
                <a:cs typeface="+mn-cs"/>
              </a:endParaRPr>
            </a:p>
          </p:txBody>
        </p:sp>
      </p:grpSp>
      <p:grpSp>
        <p:nvGrpSpPr>
          <p:cNvPr id="25" name="组合 24">
            <a:extLst>
              <a:ext uri="{FF2B5EF4-FFF2-40B4-BE49-F238E27FC236}">
                <a16:creationId xmlns:a16="http://schemas.microsoft.com/office/drawing/2014/main" id="{0F6540D4-51F1-4B7F-99B7-5E2D058C4649}"/>
              </a:ext>
            </a:extLst>
          </p:cNvPr>
          <p:cNvGrpSpPr/>
          <p:nvPr/>
        </p:nvGrpSpPr>
        <p:grpSpPr>
          <a:xfrm>
            <a:off x="7631944" y="2309562"/>
            <a:ext cx="3836156" cy="353943"/>
            <a:chOff x="7498594" y="2042862"/>
            <a:chExt cx="3836156" cy="353943"/>
          </a:xfrm>
          <a:effectLst>
            <a:outerShdw blurRad="50800" dist="50800" dir="5400000" algn="ctr" rotWithShape="0">
              <a:srgbClr val="000000"/>
            </a:outerShdw>
          </a:effectLst>
        </p:grpSpPr>
        <p:cxnSp>
          <p:nvCxnSpPr>
            <p:cNvPr id="22" name="直接连接符 21">
              <a:extLst>
                <a:ext uri="{FF2B5EF4-FFF2-40B4-BE49-F238E27FC236}">
                  <a16:creationId xmlns:a16="http://schemas.microsoft.com/office/drawing/2014/main" id="{21AF9AE8-E648-4F6C-8979-C39044DE2B76}"/>
                </a:ext>
              </a:extLst>
            </p:cNvPr>
            <p:cNvCxnSpPr/>
            <p:nvPr/>
          </p:nvCxnSpPr>
          <p:spPr>
            <a:xfrm>
              <a:off x="7833487" y="2387764"/>
              <a:ext cx="3501263" cy="0"/>
            </a:xfrm>
            <a:prstGeom prst="line">
              <a:avLst/>
            </a:prstGeom>
            <a:ln>
              <a:solidFill>
                <a:schemeClr val="bg1">
                  <a:alpha val="8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98BA9E6-B0A8-449D-B4F4-DF57E2B909D4}"/>
                </a:ext>
              </a:extLst>
            </p:cNvPr>
            <p:cNvCxnSpPr/>
            <p:nvPr/>
          </p:nvCxnSpPr>
          <p:spPr>
            <a:xfrm>
              <a:off x="7498594" y="2042862"/>
              <a:ext cx="353943" cy="353943"/>
            </a:xfrm>
            <a:prstGeom prst="line">
              <a:avLst/>
            </a:prstGeom>
            <a:ln>
              <a:solidFill>
                <a:schemeClr val="bg1">
                  <a:alpha val="84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D8BC8487-B48D-48D6-87A5-376EFDE6C55D}"/>
              </a:ext>
            </a:extLst>
          </p:cNvPr>
          <p:cNvGrpSpPr/>
          <p:nvPr/>
        </p:nvGrpSpPr>
        <p:grpSpPr>
          <a:xfrm flipV="1">
            <a:off x="7631944" y="4672397"/>
            <a:ext cx="3836156" cy="353943"/>
            <a:chOff x="7498594" y="2042862"/>
            <a:chExt cx="3836156" cy="353943"/>
          </a:xfrm>
          <a:effectLst>
            <a:outerShdw blurRad="50800" dist="50800" dir="5400000" algn="ctr" rotWithShape="0">
              <a:srgbClr val="000000"/>
            </a:outerShdw>
          </a:effectLst>
        </p:grpSpPr>
        <p:cxnSp>
          <p:nvCxnSpPr>
            <p:cNvPr id="27" name="直接连接符 26">
              <a:extLst>
                <a:ext uri="{FF2B5EF4-FFF2-40B4-BE49-F238E27FC236}">
                  <a16:creationId xmlns:a16="http://schemas.microsoft.com/office/drawing/2014/main" id="{398A51EA-4ACC-4469-A879-775A0EAB6B22}"/>
                </a:ext>
              </a:extLst>
            </p:cNvPr>
            <p:cNvCxnSpPr/>
            <p:nvPr/>
          </p:nvCxnSpPr>
          <p:spPr>
            <a:xfrm>
              <a:off x="7833487" y="2387764"/>
              <a:ext cx="3501263" cy="0"/>
            </a:xfrm>
            <a:prstGeom prst="line">
              <a:avLst/>
            </a:prstGeom>
            <a:ln>
              <a:solidFill>
                <a:schemeClr val="bg1">
                  <a:alpha val="8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ACEFB3D-3D09-4A12-BAD4-FDB47BEE7A8D}"/>
                </a:ext>
              </a:extLst>
            </p:cNvPr>
            <p:cNvCxnSpPr/>
            <p:nvPr/>
          </p:nvCxnSpPr>
          <p:spPr>
            <a:xfrm>
              <a:off x="7498594" y="2042862"/>
              <a:ext cx="353943" cy="353943"/>
            </a:xfrm>
            <a:prstGeom prst="line">
              <a:avLst/>
            </a:prstGeom>
            <a:ln>
              <a:solidFill>
                <a:schemeClr val="bg1">
                  <a:alpha val="84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AE5E168B-6788-400E-978D-2B170B322DC7}"/>
              </a:ext>
            </a:extLst>
          </p:cNvPr>
          <p:cNvGrpSpPr/>
          <p:nvPr/>
        </p:nvGrpSpPr>
        <p:grpSpPr>
          <a:xfrm flipH="1">
            <a:off x="719010" y="2309562"/>
            <a:ext cx="3836156" cy="353943"/>
            <a:chOff x="7498594" y="2042862"/>
            <a:chExt cx="3836156" cy="353943"/>
          </a:xfrm>
          <a:effectLst>
            <a:outerShdw blurRad="50800" dist="50800" dir="5400000" algn="ctr" rotWithShape="0">
              <a:srgbClr val="000000"/>
            </a:outerShdw>
          </a:effectLst>
        </p:grpSpPr>
        <p:cxnSp>
          <p:nvCxnSpPr>
            <p:cNvPr id="30" name="直接连接符 29">
              <a:extLst>
                <a:ext uri="{FF2B5EF4-FFF2-40B4-BE49-F238E27FC236}">
                  <a16:creationId xmlns:a16="http://schemas.microsoft.com/office/drawing/2014/main" id="{6C655B91-B659-4EFA-A83B-A695D917795B}"/>
                </a:ext>
              </a:extLst>
            </p:cNvPr>
            <p:cNvCxnSpPr/>
            <p:nvPr/>
          </p:nvCxnSpPr>
          <p:spPr>
            <a:xfrm>
              <a:off x="7833487" y="2387764"/>
              <a:ext cx="3501263" cy="0"/>
            </a:xfrm>
            <a:prstGeom prst="line">
              <a:avLst/>
            </a:prstGeom>
            <a:ln>
              <a:solidFill>
                <a:schemeClr val="bg1">
                  <a:alpha val="8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9920B4A-5E10-438A-AB68-28AB07B2FB71}"/>
                </a:ext>
              </a:extLst>
            </p:cNvPr>
            <p:cNvCxnSpPr/>
            <p:nvPr/>
          </p:nvCxnSpPr>
          <p:spPr>
            <a:xfrm>
              <a:off x="7498594" y="2042862"/>
              <a:ext cx="353943" cy="353943"/>
            </a:xfrm>
            <a:prstGeom prst="line">
              <a:avLst/>
            </a:prstGeom>
            <a:ln>
              <a:solidFill>
                <a:schemeClr val="bg1">
                  <a:alpha val="84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C27A6D8B-ADA7-4931-89EF-13150A081EE0}"/>
              </a:ext>
            </a:extLst>
          </p:cNvPr>
          <p:cNvGrpSpPr/>
          <p:nvPr/>
        </p:nvGrpSpPr>
        <p:grpSpPr>
          <a:xfrm flipH="1" flipV="1">
            <a:off x="719010" y="4672397"/>
            <a:ext cx="3836156" cy="353943"/>
            <a:chOff x="7498594" y="2042862"/>
            <a:chExt cx="3836156" cy="353943"/>
          </a:xfrm>
          <a:effectLst>
            <a:outerShdw blurRad="50800" dist="50800" dir="5400000" algn="ctr" rotWithShape="0">
              <a:srgbClr val="000000"/>
            </a:outerShdw>
          </a:effectLst>
        </p:grpSpPr>
        <p:cxnSp>
          <p:nvCxnSpPr>
            <p:cNvPr id="33" name="直接连接符 32">
              <a:extLst>
                <a:ext uri="{FF2B5EF4-FFF2-40B4-BE49-F238E27FC236}">
                  <a16:creationId xmlns:a16="http://schemas.microsoft.com/office/drawing/2014/main" id="{34896132-C30C-45C1-97FF-79A3AC92E861}"/>
                </a:ext>
              </a:extLst>
            </p:cNvPr>
            <p:cNvCxnSpPr/>
            <p:nvPr/>
          </p:nvCxnSpPr>
          <p:spPr>
            <a:xfrm>
              <a:off x="7833487" y="2387764"/>
              <a:ext cx="3501263" cy="0"/>
            </a:xfrm>
            <a:prstGeom prst="line">
              <a:avLst/>
            </a:prstGeom>
            <a:ln>
              <a:solidFill>
                <a:schemeClr val="bg1">
                  <a:alpha val="8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F4CCF7C-A7BC-4046-B92D-269729004E08}"/>
                </a:ext>
              </a:extLst>
            </p:cNvPr>
            <p:cNvCxnSpPr/>
            <p:nvPr/>
          </p:nvCxnSpPr>
          <p:spPr>
            <a:xfrm>
              <a:off x="7498594" y="2042862"/>
              <a:ext cx="353943" cy="353943"/>
            </a:xfrm>
            <a:prstGeom prst="line">
              <a:avLst/>
            </a:prstGeom>
            <a:ln>
              <a:solidFill>
                <a:schemeClr val="bg1">
                  <a:alpha val="84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7345EF3C-B6B2-493D-B492-7BCC3F7371E6}"/>
              </a:ext>
            </a:extLst>
          </p:cNvPr>
          <p:cNvGrpSpPr/>
          <p:nvPr/>
        </p:nvGrpSpPr>
        <p:grpSpPr>
          <a:xfrm>
            <a:off x="708882" y="4774251"/>
            <a:ext cx="3501263" cy="1416555"/>
            <a:chOff x="708882" y="4687788"/>
            <a:chExt cx="3501263" cy="1416555"/>
          </a:xfrm>
        </p:grpSpPr>
        <p:sp>
          <p:nvSpPr>
            <p:cNvPr id="35" name="文本框 34">
              <a:extLst>
                <a:ext uri="{FF2B5EF4-FFF2-40B4-BE49-F238E27FC236}">
                  <a16:creationId xmlns:a16="http://schemas.microsoft.com/office/drawing/2014/main" id="{46B14AB0-6E4F-46B3-8ECE-A7DAD3E6ECA9}"/>
                </a:ext>
              </a:extLst>
            </p:cNvPr>
            <p:cNvSpPr txBox="1"/>
            <p:nvPr/>
          </p:nvSpPr>
          <p:spPr>
            <a:xfrm>
              <a:off x="719010" y="4687788"/>
              <a:ext cx="3491135" cy="102258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先告诉他人你的结论，再讲述你的依据，自下而上地思考，自上而下地表达先告诉他人你的结论</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36" name="文本框 35">
              <a:extLst>
                <a:ext uri="{FF2B5EF4-FFF2-40B4-BE49-F238E27FC236}">
                  <a16:creationId xmlns:a16="http://schemas.microsoft.com/office/drawing/2014/main" id="{748984D0-C01C-4B6C-8BC1-4A10EC84C0EE}"/>
                </a:ext>
              </a:extLst>
            </p:cNvPr>
            <p:cNvSpPr txBox="1"/>
            <p:nvPr/>
          </p:nvSpPr>
          <p:spPr>
            <a:xfrm>
              <a:off x="708882" y="5704233"/>
              <a:ext cx="1940939"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grpSp>
        <p:nvGrpSpPr>
          <p:cNvPr id="55" name="组合 54">
            <a:extLst>
              <a:ext uri="{FF2B5EF4-FFF2-40B4-BE49-F238E27FC236}">
                <a16:creationId xmlns:a16="http://schemas.microsoft.com/office/drawing/2014/main" id="{2AA4E494-B723-4144-A6D1-91C92285BBFE}"/>
              </a:ext>
            </a:extLst>
          </p:cNvPr>
          <p:cNvGrpSpPr/>
          <p:nvPr/>
        </p:nvGrpSpPr>
        <p:grpSpPr>
          <a:xfrm>
            <a:off x="8037379" y="4775454"/>
            <a:ext cx="3491135" cy="1328889"/>
            <a:chOff x="8037379" y="4775454"/>
            <a:chExt cx="3491135" cy="1328889"/>
          </a:xfrm>
        </p:grpSpPr>
        <p:sp>
          <p:nvSpPr>
            <p:cNvPr id="37" name="文本框 36">
              <a:extLst>
                <a:ext uri="{FF2B5EF4-FFF2-40B4-BE49-F238E27FC236}">
                  <a16:creationId xmlns:a16="http://schemas.microsoft.com/office/drawing/2014/main" id="{FCBC20D5-C797-4949-8859-B67DF9B85F9E}"/>
                </a:ext>
              </a:extLst>
            </p:cNvPr>
            <p:cNvSpPr txBox="1"/>
            <p:nvPr/>
          </p:nvSpPr>
          <p:spPr>
            <a:xfrm>
              <a:off x="8037379" y="4775454"/>
              <a:ext cx="3491135" cy="102258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先告诉他人你的结论，再讲述你的依据，自下而上地思考，自上而下地表达先告诉他人你的结论</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38" name="文本框 37">
              <a:extLst>
                <a:ext uri="{FF2B5EF4-FFF2-40B4-BE49-F238E27FC236}">
                  <a16:creationId xmlns:a16="http://schemas.microsoft.com/office/drawing/2014/main" id="{6A3D0507-B5D3-445E-8DA5-8033DC467C0A}"/>
                </a:ext>
              </a:extLst>
            </p:cNvPr>
            <p:cNvSpPr txBox="1"/>
            <p:nvPr/>
          </p:nvSpPr>
          <p:spPr>
            <a:xfrm>
              <a:off x="9587575" y="5704233"/>
              <a:ext cx="1940939"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grpSp>
        <p:nvGrpSpPr>
          <p:cNvPr id="23" name="组合 22">
            <a:extLst>
              <a:ext uri="{FF2B5EF4-FFF2-40B4-BE49-F238E27FC236}">
                <a16:creationId xmlns:a16="http://schemas.microsoft.com/office/drawing/2014/main" id="{9D54C3D2-791A-484F-A7B5-E5B9B505774F}"/>
              </a:ext>
            </a:extLst>
          </p:cNvPr>
          <p:cNvGrpSpPr/>
          <p:nvPr/>
        </p:nvGrpSpPr>
        <p:grpSpPr>
          <a:xfrm>
            <a:off x="8059693" y="1198968"/>
            <a:ext cx="3491135" cy="1394872"/>
            <a:chOff x="8059693" y="1198968"/>
            <a:chExt cx="3491135" cy="1394872"/>
          </a:xfrm>
        </p:grpSpPr>
        <p:sp>
          <p:nvSpPr>
            <p:cNvPr id="39" name="文本框 38">
              <a:extLst>
                <a:ext uri="{FF2B5EF4-FFF2-40B4-BE49-F238E27FC236}">
                  <a16:creationId xmlns:a16="http://schemas.microsoft.com/office/drawing/2014/main" id="{F459111F-5090-4B77-96C8-563946FD1898}"/>
                </a:ext>
              </a:extLst>
            </p:cNvPr>
            <p:cNvSpPr txBox="1"/>
            <p:nvPr/>
          </p:nvSpPr>
          <p:spPr>
            <a:xfrm>
              <a:off x="8059693" y="1571252"/>
              <a:ext cx="3491135" cy="102258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先告诉他人你的结论，再讲述你的依据，自下而上地思考，自上而下地表达先告诉他人你的结论</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40" name="文本框 39">
              <a:extLst>
                <a:ext uri="{FF2B5EF4-FFF2-40B4-BE49-F238E27FC236}">
                  <a16:creationId xmlns:a16="http://schemas.microsoft.com/office/drawing/2014/main" id="{47472842-C261-4803-A39D-43D05B5DA155}"/>
                </a:ext>
              </a:extLst>
            </p:cNvPr>
            <p:cNvSpPr txBox="1"/>
            <p:nvPr/>
          </p:nvSpPr>
          <p:spPr>
            <a:xfrm>
              <a:off x="9609889" y="1198968"/>
              <a:ext cx="1940939"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grpSp>
        <p:nvGrpSpPr>
          <p:cNvPr id="59" name="组合 58">
            <a:extLst>
              <a:ext uri="{FF2B5EF4-FFF2-40B4-BE49-F238E27FC236}">
                <a16:creationId xmlns:a16="http://schemas.microsoft.com/office/drawing/2014/main" id="{2D889217-C80A-45E0-ABE9-DDAE83EF1C22}"/>
              </a:ext>
            </a:extLst>
          </p:cNvPr>
          <p:cNvGrpSpPr/>
          <p:nvPr/>
        </p:nvGrpSpPr>
        <p:grpSpPr>
          <a:xfrm>
            <a:off x="671139" y="1141696"/>
            <a:ext cx="3491135" cy="1394872"/>
            <a:chOff x="671139" y="1198968"/>
            <a:chExt cx="3491135" cy="1394872"/>
          </a:xfrm>
        </p:grpSpPr>
        <p:sp>
          <p:nvSpPr>
            <p:cNvPr id="41" name="文本框 40">
              <a:extLst>
                <a:ext uri="{FF2B5EF4-FFF2-40B4-BE49-F238E27FC236}">
                  <a16:creationId xmlns:a16="http://schemas.microsoft.com/office/drawing/2014/main" id="{0B68AA62-6AB7-49E1-AD1F-88B19C9107E3}"/>
                </a:ext>
              </a:extLst>
            </p:cNvPr>
            <p:cNvSpPr txBox="1"/>
            <p:nvPr/>
          </p:nvSpPr>
          <p:spPr>
            <a:xfrm>
              <a:off x="671139" y="1571252"/>
              <a:ext cx="3491135" cy="102258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先告诉他人你的结论，再讲述你的依据，自下而上地思考，自上而下地表达先告诉他人你的结论</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42" name="文本框 41">
              <a:extLst>
                <a:ext uri="{FF2B5EF4-FFF2-40B4-BE49-F238E27FC236}">
                  <a16:creationId xmlns:a16="http://schemas.microsoft.com/office/drawing/2014/main" id="{8CB3E006-BFB8-4069-B8A6-301BF3B946E5}"/>
                </a:ext>
              </a:extLst>
            </p:cNvPr>
            <p:cNvSpPr txBox="1"/>
            <p:nvPr/>
          </p:nvSpPr>
          <p:spPr>
            <a:xfrm>
              <a:off x="671139" y="1198968"/>
              <a:ext cx="19409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grpSp>
        <p:nvGrpSpPr>
          <p:cNvPr id="58" name="组合 57">
            <a:extLst>
              <a:ext uri="{FF2B5EF4-FFF2-40B4-BE49-F238E27FC236}">
                <a16:creationId xmlns:a16="http://schemas.microsoft.com/office/drawing/2014/main" id="{6D97D980-4ACD-441B-BBC6-A44F300DE9AA}"/>
              </a:ext>
            </a:extLst>
          </p:cNvPr>
          <p:cNvGrpSpPr/>
          <p:nvPr/>
        </p:nvGrpSpPr>
        <p:grpSpPr>
          <a:xfrm>
            <a:off x="671139" y="2956395"/>
            <a:ext cx="3491135" cy="1394872"/>
            <a:chOff x="671139" y="2956395"/>
            <a:chExt cx="3491135" cy="1394872"/>
          </a:xfrm>
        </p:grpSpPr>
        <p:sp>
          <p:nvSpPr>
            <p:cNvPr id="43" name="文本框 42">
              <a:extLst>
                <a:ext uri="{FF2B5EF4-FFF2-40B4-BE49-F238E27FC236}">
                  <a16:creationId xmlns:a16="http://schemas.microsoft.com/office/drawing/2014/main" id="{C24F5CE0-15D8-4FA8-BED3-2984C79964D5}"/>
                </a:ext>
              </a:extLst>
            </p:cNvPr>
            <p:cNvSpPr txBox="1"/>
            <p:nvPr/>
          </p:nvSpPr>
          <p:spPr>
            <a:xfrm>
              <a:off x="671139" y="3328679"/>
              <a:ext cx="3491135" cy="102258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先告诉他人你的结论，再讲述你的依据，自下而上地思考，自上而下地表达先告诉他人你的结论</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44" name="文本框 43">
              <a:extLst>
                <a:ext uri="{FF2B5EF4-FFF2-40B4-BE49-F238E27FC236}">
                  <a16:creationId xmlns:a16="http://schemas.microsoft.com/office/drawing/2014/main" id="{479E5AA4-47B4-4FCD-BCBB-934A98CBF76E}"/>
                </a:ext>
              </a:extLst>
            </p:cNvPr>
            <p:cNvSpPr txBox="1"/>
            <p:nvPr/>
          </p:nvSpPr>
          <p:spPr>
            <a:xfrm>
              <a:off x="671139" y="2956395"/>
              <a:ext cx="19409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grpSp>
        <p:nvGrpSpPr>
          <p:cNvPr id="54" name="组合 53">
            <a:extLst>
              <a:ext uri="{FF2B5EF4-FFF2-40B4-BE49-F238E27FC236}">
                <a16:creationId xmlns:a16="http://schemas.microsoft.com/office/drawing/2014/main" id="{9D6BB47C-7E86-4756-83D2-E9460CDF37B4}"/>
              </a:ext>
            </a:extLst>
          </p:cNvPr>
          <p:cNvGrpSpPr/>
          <p:nvPr/>
        </p:nvGrpSpPr>
        <p:grpSpPr>
          <a:xfrm>
            <a:off x="8059693" y="2984221"/>
            <a:ext cx="3491135" cy="1394872"/>
            <a:chOff x="8059693" y="2984221"/>
            <a:chExt cx="3491135" cy="1394872"/>
          </a:xfrm>
        </p:grpSpPr>
        <p:sp>
          <p:nvSpPr>
            <p:cNvPr id="47" name="文本框 46">
              <a:extLst>
                <a:ext uri="{FF2B5EF4-FFF2-40B4-BE49-F238E27FC236}">
                  <a16:creationId xmlns:a16="http://schemas.microsoft.com/office/drawing/2014/main" id="{D884ECDB-9BDD-4C84-80EB-642FE4D4D4BC}"/>
                </a:ext>
              </a:extLst>
            </p:cNvPr>
            <p:cNvSpPr txBox="1"/>
            <p:nvPr/>
          </p:nvSpPr>
          <p:spPr>
            <a:xfrm>
              <a:off x="8059693" y="3356505"/>
              <a:ext cx="3491135" cy="102258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先告诉他人你的结论，再讲述你的依据，自下而上地思考，自上而下地表达先告诉他人你的结论</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48" name="文本框 47">
              <a:extLst>
                <a:ext uri="{FF2B5EF4-FFF2-40B4-BE49-F238E27FC236}">
                  <a16:creationId xmlns:a16="http://schemas.microsoft.com/office/drawing/2014/main" id="{02A1A80C-F5FA-44E2-A8CA-1B76EF6A24C8}"/>
                </a:ext>
              </a:extLst>
            </p:cNvPr>
            <p:cNvSpPr txBox="1"/>
            <p:nvPr/>
          </p:nvSpPr>
          <p:spPr>
            <a:xfrm>
              <a:off x="9609889" y="2984221"/>
              <a:ext cx="1940939"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grpSp>
        <p:nvGrpSpPr>
          <p:cNvPr id="45" name="组合 44">
            <a:extLst>
              <a:ext uri="{FF2B5EF4-FFF2-40B4-BE49-F238E27FC236}">
                <a16:creationId xmlns:a16="http://schemas.microsoft.com/office/drawing/2014/main" id="{7CD72844-4B4E-4991-BB1E-B30F6C3AF46F}"/>
              </a:ext>
            </a:extLst>
          </p:cNvPr>
          <p:cNvGrpSpPr/>
          <p:nvPr/>
        </p:nvGrpSpPr>
        <p:grpSpPr>
          <a:xfrm>
            <a:off x="300315" y="306636"/>
            <a:ext cx="2280624" cy="462776"/>
            <a:chOff x="300315" y="306636"/>
            <a:chExt cx="2280624" cy="462776"/>
          </a:xfrm>
        </p:grpSpPr>
        <p:sp>
          <p:nvSpPr>
            <p:cNvPr id="46" name="矩形 45">
              <a:extLst>
                <a:ext uri="{FF2B5EF4-FFF2-40B4-BE49-F238E27FC236}">
                  <a16:creationId xmlns:a16="http://schemas.microsoft.com/office/drawing/2014/main" id="{60081990-11FA-4F6A-AA2D-7DA642C7C716}"/>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03</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49" name="文本框 48">
              <a:extLst>
                <a:ext uri="{FF2B5EF4-FFF2-40B4-BE49-F238E27FC236}">
                  <a16:creationId xmlns:a16="http://schemas.microsoft.com/office/drawing/2014/main" id="{809A09E0-7B02-43CA-A229-323D541691C8}"/>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主要问题分析</a:t>
              </a:r>
            </a:p>
          </p:txBody>
        </p:sp>
      </p:grpSp>
      <p:grpSp>
        <p:nvGrpSpPr>
          <p:cNvPr id="21" name="组合 20">
            <a:extLst>
              <a:ext uri="{FF2B5EF4-FFF2-40B4-BE49-F238E27FC236}">
                <a16:creationId xmlns:a16="http://schemas.microsoft.com/office/drawing/2014/main" id="{4C8978B2-F1AB-4EA1-8B98-C7E37130F3DE}"/>
              </a:ext>
            </a:extLst>
          </p:cNvPr>
          <p:cNvGrpSpPr/>
          <p:nvPr/>
        </p:nvGrpSpPr>
        <p:grpSpPr>
          <a:xfrm>
            <a:off x="4324996" y="613093"/>
            <a:ext cx="3491135" cy="1071706"/>
            <a:chOff x="4324996" y="613093"/>
            <a:chExt cx="3491135" cy="1071706"/>
          </a:xfrm>
        </p:grpSpPr>
        <p:sp>
          <p:nvSpPr>
            <p:cNvPr id="50" name="文本框 49">
              <a:extLst>
                <a:ext uri="{FF2B5EF4-FFF2-40B4-BE49-F238E27FC236}">
                  <a16:creationId xmlns:a16="http://schemas.microsoft.com/office/drawing/2014/main" id="{DCD0F1E6-9541-4A7E-93CF-2B630F973794}"/>
                </a:ext>
              </a:extLst>
            </p:cNvPr>
            <p:cNvSpPr txBox="1"/>
            <p:nvPr/>
          </p:nvSpPr>
          <p:spPr>
            <a:xfrm>
              <a:off x="4324996" y="985377"/>
              <a:ext cx="3491135" cy="69942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51" name="文本框 50">
              <a:extLst>
                <a:ext uri="{FF2B5EF4-FFF2-40B4-BE49-F238E27FC236}">
                  <a16:creationId xmlns:a16="http://schemas.microsoft.com/office/drawing/2014/main" id="{ADAC80F6-4601-4D25-BB3A-F465F2FFF733}"/>
                </a:ext>
              </a:extLst>
            </p:cNvPr>
            <p:cNvSpPr txBox="1"/>
            <p:nvPr/>
          </p:nvSpPr>
          <p:spPr>
            <a:xfrm>
              <a:off x="5100094" y="613093"/>
              <a:ext cx="194093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grpSp>
        <p:nvGrpSpPr>
          <p:cNvPr id="56" name="组合 55">
            <a:extLst>
              <a:ext uri="{FF2B5EF4-FFF2-40B4-BE49-F238E27FC236}">
                <a16:creationId xmlns:a16="http://schemas.microsoft.com/office/drawing/2014/main" id="{03EA4416-D50C-409F-8304-0C6E4FF430C9}"/>
              </a:ext>
            </a:extLst>
          </p:cNvPr>
          <p:cNvGrpSpPr/>
          <p:nvPr/>
        </p:nvGrpSpPr>
        <p:grpSpPr>
          <a:xfrm>
            <a:off x="4324996" y="5581202"/>
            <a:ext cx="3491135" cy="1091402"/>
            <a:chOff x="4324996" y="5581202"/>
            <a:chExt cx="3491135" cy="1091402"/>
          </a:xfrm>
        </p:grpSpPr>
        <p:sp>
          <p:nvSpPr>
            <p:cNvPr id="52" name="文本框 51">
              <a:extLst>
                <a:ext uri="{FF2B5EF4-FFF2-40B4-BE49-F238E27FC236}">
                  <a16:creationId xmlns:a16="http://schemas.microsoft.com/office/drawing/2014/main" id="{6F20BFBC-AF95-4ED2-910D-676139B7BC8B}"/>
                </a:ext>
              </a:extLst>
            </p:cNvPr>
            <p:cNvSpPr txBox="1"/>
            <p:nvPr/>
          </p:nvSpPr>
          <p:spPr>
            <a:xfrm>
              <a:off x="4324996" y="5581202"/>
              <a:ext cx="3491135" cy="69942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53" name="文本框 52">
              <a:extLst>
                <a:ext uri="{FF2B5EF4-FFF2-40B4-BE49-F238E27FC236}">
                  <a16:creationId xmlns:a16="http://schemas.microsoft.com/office/drawing/2014/main" id="{1EA4DE6A-4B6F-43BF-A3FE-A4255D6A23CE}"/>
                </a:ext>
              </a:extLst>
            </p:cNvPr>
            <p:cNvSpPr txBox="1"/>
            <p:nvPr/>
          </p:nvSpPr>
          <p:spPr>
            <a:xfrm>
              <a:off x="5100094" y="6272494"/>
              <a:ext cx="194093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spTree>
    <p:extLst>
      <p:ext uri="{BB962C8B-B14F-4D97-AF65-F5344CB8AC3E}">
        <p14:creationId xmlns:p14="http://schemas.microsoft.com/office/powerpoint/2010/main" val="3363923692"/>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down)">
                                      <p:cBhvr>
                                        <p:cTn id="14" dur="500"/>
                                        <p:tgtEl>
                                          <p:spTgt spid="21"/>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par>
                          <p:cTn id="19" fill="hold">
                            <p:stCondLst>
                              <p:cond delay="2000"/>
                            </p:stCondLst>
                            <p:childTnLst>
                              <p:par>
                                <p:cTn id="20" presetID="22" presetClass="entr" presetSubtype="2"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right)">
                                      <p:cBhvr>
                                        <p:cTn id="22" dur="500"/>
                                        <p:tgtEl>
                                          <p:spTgt spid="23"/>
                                        </p:tgtEl>
                                      </p:cBhvr>
                                    </p:animEffect>
                                  </p:childTnLst>
                                </p:cTn>
                              </p:par>
                            </p:childTnLst>
                          </p:cTn>
                        </p:par>
                        <p:par>
                          <p:cTn id="23" fill="hold">
                            <p:stCondLst>
                              <p:cond delay="2500"/>
                            </p:stCondLst>
                            <p:childTnLst>
                              <p:par>
                                <p:cTn id="24" presetID="22" presetClass="entr" presetSubtype="2"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right)">
                                      <p:cBhvr>
                                        <p:cTn id="26" dur="500"/>
                                        <p:tgtEl>
                                          <p:spTgt spid="54"/>
                                        </p:tgtEl>
                                      </p:cBhvr>
                                    </p:animEffect>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par>
                          <p:cTn id="31" fill="hold">
                            <p:stCondLst>
                              <p:cond delay="3500"/>
                            </p:stCondLst>
                            <p:childTnLst>
                              <p:par>
                                <p:cTn id="32" presetID="22" presetClass="entr" presetSubtype="2"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right)">
                                      <p:cBhvr>
                                        <p:cTn id="34" dur="500"/>
                                        <p:tgtEl>
                                          <p:spTgt spid="55"/>
                                        </p:tgtEl>
                                      </p:cBhvr>
                                    </p:animEffect>
                                  </p:childTnLst>
                                </p:cTn>
                              </p:par>
                            </p:childTnLst>
                          </p:cTn>
                        </p:par>
                        <p:par>
                          <p:cTn id="35" fill="hold">
                            <p:stCondLst>
                              <p:cond delay="4000"/>
                            </p:stCondLst>
                            <p:childTnLst>
                              <p:par>
                                <p:cTn id="36" presetID="22" presetClass="entr" presetSubtype="1" fill="hold"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500"/>
                                        <p:tgtEl>
                                          <p:spTgt spid="56"/>
                                        </p:tgtEl>
                                      </p:cBhvr>
                                    </p:animEffect>
                                  </p:childTnLst>
                                </p:cTn>
                              </p:par>
                            </p:childTnLst>
                          </p:cTn>
                        </p:par>
                        <p:par>
                          <p:cTn id="39" fill="hold">
                            <p:stCondLst>
                              <p:cond delay="4500"/>
                            </p:stCondLst>
                            <p:childTnLst>
                              <p:par>
                                <p:cTn id="40" presetID="22" presetClass="entr" presetSubtype="2"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right)">
                                      <p:cBhvr>
                                        <p:cTn id="42" dur="500"/>
                                        <p:tgtEl>
                                          <p:spTgt spid="32"/>
                                        </p:tgtEl>
                                      </p:cBhvr>
                                    </p:animEffect>
                                  </p:childTnLst>
                                </p:cTn>
                              </p:par>
                            </p:childTnLst>
                          </p:cTn>
                        </p:par>
                        <p:par>
                          <p:cTn id="43" fill="hold">
                            <p:stCondLst>
                              <p:cond delay="5000"/>
                            </p:stCondLst>
                            <p:childTnLst>
                              <p:par>
                                <p:cTn id="44" presetID="22" presetClass="entr" presetSubtype="8"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childTnLst>
                          </p:cTn>
                        </p:par>
                        <p:par>
                          <p:cTn id="47" fill="hold">
                            <p:stCondLst>
                              <p:cond delay="5500"/>
                            </p:stCondLst>
                            <p:childTnLst>
                              <p:par>
                                <p:cTn id="48" presetID="22" presetClass="entr" presetSubtype="8"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left)">
                                      <p:cBhvr>
                                        <p:cTn id="50" dur="500"/>
                                        <p:tgtEl>
                                          <p:spTgt spid="58"/>
                                        </p:tgtEl>
                                      </p:cBhvr>
                                    </p:animEffect>
                                  </p:childTnLst>
                                </p:cTn>
                              </p:par>
                            </p:childTnLst>
                          </p:cTn>
                        </p:par>
                        <p:par>
                          <p:cTn id="51" fill="hold">
                            <p:stCondLst>
                              <p:cond delay="6000"/>
                            </p:stCondLst>
                            <p:childTnLst>
                              <p:par>
                                <p:cTn id="52" presetID="22" presetClass="entr" presetSubtype="2"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childTnLst>
                          </p:cTn>
                        </p:par>
                        <p:par>
                          <p:cTn id="55" fill="hold">
                            <p:stCondLst>
                              <p:cond delay="6500"/>
                            </p:stCondLst>
                            <p:childTnLst>
                              <p:par>
                                <p:cTn id="56" presetID="22" presetClass="entr" presetSubtype="8" fill="hold" nodeType="after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wipe(left)">
                                      <p:cBhvr>
                                        <p:cTn id="5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FA6FB38-35D6-41D6-92E6-6D3406189EA4}"/>
              </a:ext>
            </a:extLst>
          </p:cNvPr>
          <p:cNvGrpSpPr/>
          <p:nvPr/>
        </p:nvGrpSpPr>
        <p:grpSpPr>
          <a:xfrm>
            <a:off x="3488185" y="3094230"/>
            <a:ext cx="1236119" cy="775262"/>
            <a:chOff x="3998490" y="3094230"/>
            <a:chExt cx="1236119" cy="775262"/>
          </a:xfrm>
        </p:grpSpPr>
        <p:grpSp>
          <p:nvGrpSpPr>
            <p:cNvPr id="3" name="组合 2">
              <a:extLst>
                <a:ext uri="{FF2B5EF4-FFF2-40B4-BE49-F238E27FC236}">
                  <a16:creationId xmlns:a16="http://schemas.microsoft.com/office/drawing/2014/main" id="{D9AC212A-C7CC-4E29-8CED-DF993C14E8E2}"/>
                </a:ext>
              </a:extLst>
            </p:cNvPr>
            <p:cNvGrpSpPr/>
            <p:nvPr/>
          </p:nvGrpSpPr>
          <p:grpSpPr>
            <a:xfrm>
              <a:off x="3998490" y="3094230"/>
              <a:ext cx="1091475" cy="145631"/>
              <a:chOff x="3429000" y="2409825"/>
              <a:chExt cx="3695700" cy="333376"/>
            </a:xfrm>
            <a:gradFill>
              <a:gsLst>
                <a:gs pos="100000">
                  <a:srgbClr val="00B0F0"/>
                </a:gs>
                <a:gs pos="0">
                  <a:srgbClr val="00B0F0">
                    <a:alpha val="5000"/>
                  </a:srgbClr>
                </a:gs>
              </a:gsLst>
              <a:lin ang="4800000" scaled="0"/>
            </a:gradFill>
          </p:grpSpPr>
          <p:sp>
            <p:nvSpPr>
              <p:cNvPr id="7" name="等腰三角形 6">
                <a:extLst>
                  <a:ext uri="{FF2B5EF4-FFF2-40B4-BE49-F238E27FC236}">
                    <a16:creationId xmlns:a16="http://schemas.microsoft.com/office/drawing/2014/main" id="{C06EAF39-9688-4F75-AB89-43101F30CCCD}"/>
                  </a:ext>
                </a:extLst>
              </p:cNvPr>
              <p:cNvSpPr/>
              <p:nvPr/>
            </p:nvSpPr>
            <p:spPr>
              <a:xfrm rot="16200000">
                <a:off x="4800600" y="1119188"/>
                <a:ext cx="171450" cy="2914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8" name="等腰三角形 7">
                <a:extLst>
                  <a:ext uri="{FF2B5EF4-FFF2-40B4-BE49-F238E27FC236}">
                    <a16:creationId xmlns:a16="http://schemas.microsoft.com/office/drawing/2014/main" id="{2B70CAA4-C4DF-4BE2-809C-8AD26F026CD0}"/>
                  </a:ext>
                </a:extLst>
              </p:cNvPr>
              <p:cNvSpPr/>
              <p:nvPr/>
            </p:nvSpPr>
            <p:spPr>
              <a:xfrm rot="5400000">
                <a:off x="6567487" y="2185988"/>
                <a:ext cx="333376" cy="7810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grpSp>
          <p:nvGrpSpPr>
            <p:cNvPr id="4" name="组合 3">
              <a:extLst>
                <a:ext uri="{FF2B5EF4-FFF2-40B4-BE49-F238E27FC236}">
                  <a16:creationId xmlns:a16="http://schemas.microsoft.com/office/drawing/2014/main" id="{AECBABEA-1B86-4968-8474-CD52BAEEC60B}"/>
                </a:ext>
              </a:extLst>
            </p:cNvPr>
            <p:cNvGrpSpPr/>
            <p:nvPr/>
          </p:nvGrpSpPr>
          <p:grpSpPr>
            <a:xfrm flipH="1">
              <a:off x="4143134" y="3723861"/>
              <a:ext cx="1091475" cy="145631"/>
              <a:chOff x="3429000" y="2409825"/>
              <a:chExt cx="3695700" cy="333376"/>
            </a:xfrm>
            <a:gradFill>
              <a:gsLst>
                <a:gs pos="100000">
                  <a:srgbClr val="00B0F0"/>
                </a:gs>
                <a:gs pos="0">
                  <a:srgbClr val="00B0F0">
                    <a:alpha val="5000"/>
                  </a:srgbClr>
                </a:gs>
              </a:gsLst>
              <a:lin ang="4800000" scaled="0"/>
            </a:gradFill>
          </p:grpSpPr>
          <p:sp>
            <p:nvSpPr>
              <p:cNvPr id="5" name="等腰三角形 4">
                <a:extLst>
                  <a:ext uri="{FF2B5EF4-FFF2-40B4-BE49-F238E27FC236}">
                    <a16:creationId xmlns:a16="http://schemas.microsoft.com/office/drawing/2014/main" id="{9DBF858F-3D4C-4B83-AF6F-C3E799DAFE6F}"/>
                  </a:ext>
                </a:extLst>
              </p:cNvPr>
              <p:cNvSpPr/>
              <p:nvPr/>
            </p:nvSpPr>
            <p:spPr>
              <a:xfrm rot="16200000">
                <a:off x="4800600" y="1119188"/>
                <a:ext cx="171450" cy="2914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6" name="等腰三角形 5">
                <a:extLst>
                  <a:ext uri="{FF2B5EF4-FFF2-40B4-BE49-F238E27FC236}">
                    <a16:creationId xmlns:a16="http://schemas.microsoft.com/office/drawing/2014/main" id="{8B02CFCD-4284-4B97-9578-9B1883F0D7D0}"/>
                  </a:ext>
                </a:extLst>
              </p:cNvPr>
              <p:cNvSpPr/>
              <p:nvPr/>
            </p:nvSpPr>
            <p:spPr>
              <a:xfrm rot="5400000">
                <a:off x="6567487" y="2185988"/>
                <a:ext cx="333376" cy="7810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grpSp>
      <p:grpSp>
        <p:nvGrpSpPr>
          <p:cNvPr id="9" name="组合 8">
            <a:extLst>
              <a:ext uri="{FF2B5EF4-FFF2-40B4-BE49-F238E27FC236}">
                <a16:creationId xmlns:a16="http://schemas.microsoft.com/office/drawing/2014/main" id="{94EA4ACA-48F7-42E0-BBBC-2AA48D52A101}"/>
              </a:ext>
            </a:extLst>
          </p:cNvPr>
          <p:cNvGrpSpPr/>
          <p:nvPr/>
        </p:nvGrpSpPr>
        <p:grpSpPr>
          <a:xfrm>
            <a:off x="672998" y="2043806"/>
            <a:ext cx="2815187" cy="2770387"/>
            <a:chOff x="1031216" y="2043806"/>
            <a:chExt cx="2815187" cy="2770387"/>
          </a:xfrm>
        </p:grpSpPr>
        <p:sp>
          <p:nvSpPr>
            <p:cNvPr id="10" name="椭圆 9">
              <a:extLst>
                <a:ext uri="{FF2B5EF4-FFF2-40B4-BE49-F238E27FC236}">
                  <a16:creationId xmlns:a16="http://schemas.microsoft.com/office/drawing/2014/main" id="{46144248-CE68-46C9-AF94-DAD74D83DD5C}"/>
                </a:ext>
              </a:extLst>
            </p:cNvPr>
            <p:cNvSpPr/>
            <p:nvPr/>
          </p:nvSpPr>
          <p:spPr>
            <a:xfrm>
              <a:off x="1031216" y="2043806"/>
              <a:ext cx="2815187" cy="2770387"/>
            </a:xfrm>
            <a:prstGeom prst="ellipse">
              <a:avLst/>
            </a:prstGeom>
            <a:solidFill>
              <a:srgbClr val="00B0F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nvGrpSpPr>
            <p:cNvPr id="11" name="组合 10">
              <a:extLst>
                <a:ext uri="{FF2B5EF4-FFF2-40B4-BE49-F238E27FC236}">
                  <a16:creationId xmlns:a16="http://schemas.microsoft.com/office/drawing/2014/main" id="{4AFD1422-3998-4B07-A6EB-25DAA9D8239B}"/>
                </a:ext>
              </a:extLst>
            </p:cNvPr>
            <p:cNvGrpSpPr/>
            <p:nvPr/>
          </p:nvGrpSpPr>
          <p:grpSpPr>
            <a:xfrm>
              <a:off x="1199010" y="2610295"/>
              <a:ext cx="2479599" cy="1556264"/>
              <a:chOff x="284200" y="2945802"/>
              <a:chExt cx="2479599" cy="1556264"/>
            </a:xfrm>
          </p:grpSpPr>
          <p:sp>
            <p:nvSpPr>
              <p:cNvPr id="12" name="文本框 11">
                <a:extLst>
                  <a:ext uri="{FF2B5EF4-FFF2-40B4-BE49-F238E27FC236}">
                    <a16:creationId xmlns:a16="http://schemas.microsoft.com/office/drawing/2014/main" id="{3DE14AA5-DC8B-416D-8957-C3CD6F7DE394}"/>
                  </a:ext>
                </a:extLst>
              </p:cNvPr>
              <p:cNvSpPr txBox="1"/>
              <p:nvPr/>
            </p:nvSpPr>
            <p:spPr>
              <a:xfrm>
                <a:off x="926690" y="2945802"/>
                <a:ext cx="119461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Butler"/>
                    <a:ea typeface="Noto Sans S Chinese Bold"/>
                    <a:cs typeface="+mn-cs"/>
                  </a:rPr>
                  <a:t>关键词</a:t>
                </a:r>
              </a:p>
            </p:txBody>
          </p:sp>
          <p:sp>
            <p:nvSpPr>
              <p:cNvPr id="13" name="文本框 12">
                <a:extLst>
                  <a:ext uri="{FF2B5EF4-FFF2-40B4-BE49-F238E27FC236}">
                    <a16:creationId xmlns:a16="http://schemas.microsoft.com/office/drawing/2014/main" id="{0F9A6157-CA1D-4DE9-8D3F-89D1E07D1941}"/>
                  </a:ext>
                </a:extLst>
              </p:cNvPr>
              <p:cNvSpPr txBox="1"/>
              <p:nvPr/>
            </p:nvSpPr>
            <p:spPr>
              <a:xfrm>
                <a:off x="284200" y="3473771"/>
                <a:ext cx="2479599" cy="102829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请在此添加您的文本请在此添加您的文本请在此添加您的文本</a:t>
                </a:r>
                <a:endParaRPr kumimoji="0" lang="en-US" altLang="zh-CN"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grpSp>
      <p:grpSp>
        <p:nvGrpSpPr>
          <p:cNvPr id="14" name="组合 13">
            <a:extLst>
              <a:ext uri="{FF2B5EF4-FFF2-40B4-BE49-F238E27FC236}">
                <a16:creationId xmlns:a16="http://schemas.microsoft.com/office/drawing/2014/main" id="{126CF405-8F9A-4A9B-A8B5-331630331C3E}"/>
              </a:ext>
            </a:extLst>
          </p:cNvPr>
          <p:cNvGrpSpPr/>
          <p:nvPr/>
        </p:nvGrpSpPr>
        <p:grpSpPr>
          <a:xfrm>
            <a:off x="4724304" y="2043806"/>
            <a:ext cx="2815187" cy="2770387"/>
            <a:chOff x="1031216" y="2043806"/>
            <a:chExt cx="2815187" cy="2770387"/>
          </a:xfrm>
        </p:grpSpPr>
        <p:sp>
          <p:nvSpPr>
            <p:cNvPr id="15" name="椭圆 14">
              <a:extLst>
                <a:ext uri="{FF2B5EF4-FFF2-40B4-BE49-F238E27FC236}">
                  <a16:creationId xmlns:a16="http://schemas.microsoft.com/office/drawing/2014/main" id="{A99853D0-B588-4F66-AFFC-6177F1D93813}"/>
                </a:ext>
              </a:extLst>
            </p:cNvPr>
            <p:cNvSpPr/>
            <p:nvPr/>
          </p:nvSpPr>
          <p:spPr>
            <a:xfrm>
              <a:off x="1031216" y="2043806"/>
              <a:ext cx="2815187" cy="2770387"/>
            </a:xfrm>
            <a:prstGeom prst="ellipse">
              <a:avLst/>
            </a:prstGeom>
            <a:solidFill>
              <a:srgbClr val="00B0F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nvGrpSpPr>
            <p:cNvPr id="16" name="组合 15">
              <a:extLst>
                <a:ext uri="{FF2B5EF4-FFF2-40B4-BE49-F238E27FC236}">
                  <a16:creationId xmlns:a16="http://schemas.microsoft.com/office/drawing/2014/main" id="{563D76F4-BFFB-44DF-AAF7-5EF1729EAB8E}"/>
                </a:ext>
              </a:extLst>
            </p:cNvPr>
            <p:cNvGrpSpPr/>
            <p:nvPr/>
          </p:nvGrpSpPr>
          <p:grpSpPr>
            <a:xfrm>
              <a:off x="1199010" y="2610295"/>
              <a:ext cx="2479599" cy="1556264"/>
              <a:chOff x="284200" y="2945802"/>
              <a:chExt cx="2479599" cy="1556264"/>
            </a:xfrm>
          </p:grpSpPr>
          <p:sp>
            <p:nvSpPr>
              <p:cNvPr id="17" name="文本框 16">
                <a:extLst>
                  <a:ext uri="{FF2B5EF4-FFF2-40B4-BE49-F238E27FC236}">
                    <a16:creationId xmlns:a16="http://schemas.microsoft.com/office/drawing/2014/main" id="{30057242-2BDA-4401-B246-39478D1E6F50}"/>
                  </a:ext>
                </a:extLst>
              </p:cNvPr>
              <p:cNvSpPr txBox="1"/>
              <p:nvPr/>
            </p:nvSpPr>
            <p:spPr>
              <a:xfrm>
                <a:off x="926690" y="2945802"/>
                <a:ext cx="119461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Butler"/>
                    <a:ea typeface="Noto Sans S Chinese Bold"/>
                    <a:cs typeface="+mn-cs"/>
                  </a:rPr>
                  <a:t>关键词</a:t>
                </a:r>
              </a:p>
            </p:txBody>
          </p:sp>
          <p:sp>
            <p:nvSpPr>
              <p:cNvPr id="18" name="文本框 17">
                <a:extLst>
                  <a:ext uri="{FF2B5EF4-FFF2-40B4-BE49-F238E27FC236}">
                    <a16:creationId xmlns:a16="http://schemas.microsoft.com/office/drawing/2014/main" id="{3C11188C-C0A1-463E-AECA-6E899F433391}"/>
                  </a:ext>
                </a:extLst>
              </p:cNvPr>
              <p:cNvSpPr txBox="1"/>
              <p:nvPr/>
            </p:nvSpPr>
            <p:spPr>
              <a:xfrm>
                <a:off x="284200" y="3473771"/>
                <a:ext cx="2479599" cy="102829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请在此添加您的文本请在此添加您的文本请在此添加您的文本</a:t>
                </a:r>
                <a:endParaRPr kumimoji="0" lang="en-US" altLang="zh-CN"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grpSp>
      <p:grpSp>
        <p:nvGrpSpPr>
          <p:cNvPr id="19" name="组合 18">
            <a:extLst>
              <a:ext uri="{FF2B5EF4-FFF2-40B4-BE49-F238E27FC236}">
                <a16:creationId xmlns:a16="http://schemas.microsoft.com/office/drawing/2014/main" id="{91A1B897-B54D-46B8-BB8C-99BCCD030B6C}"/>
              </a:ext>
            </a:extLst>
          </p:cNvPr>
          <p:cNvGrpSpPr/>
          <p:nvPr/>
        </p:nvGrpSpPr>
        <p:grpSpPr>
          <a:xfrm>
            <a:off x="8703815" y="2043806"/>
            <a:ext cx="2815187" cy="2770387"/>
            <a:chOff x="1031216" y="2043806"/>
            <a:chExt cx="2815187" cy="2770387"/>
          </a:xfrm>
        </p:grpSpPr>
        <p:sp>
          <p:nvSpPr>
            <p:cNvPr id="20" name="椭圆 19">
              <a:extLst>
                <a:ext uri="{FF2B5EF4-FFF2-40B4-BE49-F238E27FC236}">
                  <a16:creationId xmlns:a16="http://schemas.microsoft.com/office/drawing/2014/main" id="{2992AF9F-C792-4A92-ACC0-4C1679E9C39B}"/>
                </a:ext>
              </a:extLst>
            </p:cNvPr>
            <p:cNvSpPr/>
            <p:nvPr/>
          </p:nvSpPr>
          <p:spPr>
            <a:xfrm>
              <a:off x="1031216" y="2043806"/>
              <a:ext cx="2815187" cy="2770387"/>
            </a:xfrm>
            <a:prstGeom prst="ellipse">
              <a:avLst/>
            </a:prstGeom>
            <a:solidFill>
              <a:srgbClr val="00B0F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nvGrpSpPr>
            <p:cNvPr id="21" name="组合 20">
              <a:extLst>
                <a:ext uri="{FF2B5EF4-FFF2-40B4-BE49-F238E27FC236}">
                  <a16:creationId xmlns:a16="http://schemas.microsoft.com/office/drawing/2014/main" id="{4EF6A8DF-76DB-4383-855E-B867BB8EC04F}"/>
                </a:ext>
              </a:extLst>
            </p:cNvPr>
            <p:cNvGrpSpPr/>
            <p:nvPr/>
          </p:nvGrpSpPr>
          <p:grpSpPr>
            <a:xfrm>
              <a:off x="1199010" y="2610295"/>
              <a:ext cx="2479599" cy="1556264"/>
              <a:chOff x="284200" y="2945802"/>
              <a:chExt cx="2479599" cy="1556264"/>
            </a:xfrm>
          </p:grpSpPr>
          <p:sp>
            <p:nvSpPr>
              <p:cNvPr id="22" name="文本框 21">
                <a:extLst>
                  <a:ext uri="{FF2B5EF4-FFF2-40B4-BE49-F238E27FC236}">
                    <a16:creationId xmlns:a16="http://schemas.microsoft.com/office/drawing/2014/main" id="{0B02CE85-3726-49AA-A444-F8753C704FF6}"/>
                  </a:ext>
                </a:extLst>
              </p:cNvPr>
              <p:cNvSpPr txBox="1"/>
              <p:nvPr/>
            </p:nvSpPr>
            <p:spPr>
              <a:xfrm>
                <a:off x="926690" y="2945802"/>
                <a:ext cx="119461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Butler"/>
                    <a:ea typeface="Noto Sans S Chinese Bold"/>
                    <a:cs typeface="+mn-cs"/>
                  </a:rPr>
                  <a:t>关键词</a:t>
                </a:r>
              </a:p>
            </p:txBody>
          </p:sp>
          <p:sp>
            <p:nvSpPr>
              <p:cNvPr id="23" name="文本框 22">
                <a:extLst>
                  <a:ext uri="{FF2B5EF4-FFF2-40B4-BE49-F238E27FC236}">
                    <a16:creationId xmlns:a16="http://schemas.microsoft.com/office/drawing/2014/main" id="{D737E0FE-7206-40BD-86E8-F61E898F6ADF}"/>
                  </a:ext>
                </a:extLst>
              </p:cNvPr>
              <p:cNvSpPr txBox="1"/>
              <p:nvPr/>
            </p:nvSpPr>
            <p:spPr>
              <a:xfrm>
                <a:off x="284200" y="3473771"/>
                <a:ext cx="2479599" cy="102829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请在此添加您的文本请在此添加您的文本请在此添加您的文本</a:t>
                </a:r>
                <a:endParaRPr kumimoji="0" lang="en-US" altLang="zh-CN"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grpSp>
      <p:grpSp>
        <p:nvGrpSpPr>
          <p:cNvPr id="24" name="组合 23">
            <a:extLst>
              <a:ext uri="{FF2B5EF4-FFF2-40B4-BE49-F238E27FC236}">
                <a16:creationId xmlns:a16="http://schemas.microsoft.com/office/drawing/2014/main" id="{F4A7274D-A521-4D65-B1AA-17419301C16F}"/>
              </a:ext>
            </a:extLst>
          </p:cNvPr>
          <p:cNvGrpSpPr/>
          <p:nvPr/>
        </p:nvGrpSpPr>
        <p:grpSpPr>
          <a:xfrm>
            <a:off x="7503594" y="3094230"/>
            <a:ext cx="1236119" cy="775262"/>
            <a:chOff x="3998490" y="3094230"/>
            <a:chExt cx="1236119" cy="775262"/>
          </a:xfrm>
        </p:grpSpPr>
        <p:grpSp>
          <p:nvGrpSpPr>
            <p:cNvPr id="25" name="组合 24">
              <a:extLst>
                <a:ext uri="{FF2B5EF4-FFF2-40B4-BE49-F238E27FC236}">
                  <a16:creationId xmlns:a16="http://schemas.microsoft.com/office/drawing/2014/main" id="{7DC746E9-3E30-4EF2-B0C1-19F530D79BE6}"/>
                </a:ext>
              </a:extLst>
            </p:cNvPr>
            <p:cNvGrpSpPr/>
            <p:nvPr/>
          </p:nvGrpSpPr>
          <p:grpSpPr>
            <a:xfrm>
              <a:off x="3998490" y="3094230"/>
              <a:ext cx="1091475" cy="145631"/>
              <a:chOff x="3429000" y="2409825"/>
              <a:chExt cx="3695700" cy="333376"/>
            </a:xfrm>
            <a:gradFill>
              <a:gsLst>
                <a:gs pos="100000">
                  <a:srgbClr val="00B0F0"/>
                </a:gs>
                <a:gs pos="0">
                  <a:srgbClr val="00B0F0">
                    <a:alpha val="5000"/>
                  </a:srgbClr>
                </a:gs>
              </a:gsLst>
              <a:lin ang="4800000" scaled="0"/>
            </a:gradFill>
          </p:grpSpPr>
          <p:sp>
            <p:nvSpPr>
              <p:cNvPr id="29" name="等腰三角形 28">
                <a:extLst>
                  <a:ext uri="{FF2B5EF4-FFF2-40B4-BE49-F238E27FC236}">
                    <a16:creationId xmlns:a16="http://schemas.microsoft.com/office/drawing/2014/main" id="{4AF447DC-0632-4A11-AFFA-2AD1F8405BA7}"/>
                  </a:ext>
                </a:extLst>
              </p:cNvPr>
              <p:cNvSpPr/>
              <p:nvPr/>
            </p:nvSpPr>
            <p:spPr>
              <a:xfrm rot="16200000">
                <a:off x="4800600" y="1119188"/>
                <a:ext cx="171450" cy="2914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30" name="等腰三角形 29">
                <a:extLst>
                  <a:ext uri="{FF2B5EF4-FFF2-40B4-BE49-F238E27FC236}">
                    <a16:creationId xmlns:a16="http://schemas.microsoft.com/office/drawing/2014/main" id="{5E400D5F-BAB8-40B8-B1D2-365C462D3190}"/>
                  </a:ext>
                </a:extLst>
              </p:cNvPr>
              <p:cNvSpPr/>
              <p:nvPr/>
            </p:nvSpPr>
            <p:spPr>
              <a:xfrm rot="5400000">
                <a:off x="6567487" y="2185988"/>
                <a:ext cx="333376" cy="7810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grpSp>
          <p:nvGrpSpPr>
            <p:cNvPr id="26" name="组合 25">
              <a:extLst>
                <a:ext uri="{FF2B5EF4-FFF2-40B4-BE49-F238E27FC236}">
                  <a16:creationId xmlns:a16="http://schemas.microsoft.com/office/drawing/2014/main" id="{7120F4E0-6EBB-4D48-9AD1-BB329F49A5D0}"/>
                </a:ext>
              </a:extLst>
            </p:cNvPr>
            <p:cNvGrpSpPr/>
            <p:nvPr/>
          </p:nvGrpSpPr>
          <p:grpSpPr>
            <a:xfrm flipH="1">
              <a:off x="4143134" y="3723861"/>
              <a:ext cx="1091475" cy="145631"/>
              <a:chOff x="3429000" y="2409825"/>
              <a:chExt cx="3695700" cy="333376"/>
            </a:xfrm>
            <a:gradFill>
              <a:gsLst>
                <a:gs pos="100000">
                  <a:srgbClr val="00B0F0"/>
                </a:gs>
                <a:gs pos="0">
                  <a:srgbClr val="00B0F0">
                    <a:alpha val="5000"/>
                  </a:srgbClr>
                </a:gs>
              </a:gsLst>
              <a:lin ang="4800000" scaled="0"/>
            </a:gradFill>
          </p:grpSpPr>
          <p:sp>
            <p:nvSpPr>
              <p:cNvPr id="27" name="等腰三角形 26">
                <a:extLst>
                  <a:ext uri="{FF2B5EF4-FFF2-40B4-BE49-F238E27FC236}">
                    <a16:creationId xmlns:a16="http://schemas.microsoft.com/office/drawing/2014/main" id="{E0F38864-5EF2-4B5B-B9D4-2C75777A9973}"/>
                  </a:ext>
                </a:extLst>
              </p:cNvPr>
              <p:cNvSpPr/>
              <p:nvPr/>
            </p:nvSpPr>
            <p:spPr>
              <a:xfrm rot="16200000">
                <a:off x="4800600" y="1119188"/>
                <a:ext cx="171450" cy="2914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28" name="等腰三角形 27">
                <a:extLst>
                  <a:ext uri="{FF2B5EF4-FFF2-40B4-BE49-F238E27FC236}">
                    <a16:creationId xmlns:a16="http://schemas.microsoft.com/office/drawing/2014/main" id="{682A7CA6-C1FF-4447-98FE-AA7E747F4D97}"/>
                  </a:ext>
                </a:extLst>
              </p:cNvPr>
              <p:cNvSpPr/>
              <p:nvPr/>
            </p:nvSpPr>
            <p:spPr>
              <a:xfrm rot="5400000">
                <a:off x="6567487" y="2185988"/>
                <a:ext cx="333376" cy="7810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grpSp>
      <p:grpSp>
        <p:nvGrpSpPr>
          <p:cNvPr id="31" name="组合 30">
            <a:extLst>
              <a:ext uri="{FF2B5EF4-FFF2-40B4-BE49-F238E27FC236}">
                <a16:creationId xmlns:a16="http://schemas.microsoft.com/office/drawing/2014/main" id="{320A5409-F704-4B64-8043-BE446B82D76C}"/>
              </a:ext>
            </a:extLst>
          </p:cNvPr>
          <p:cNvGrpSpPr/>
          <p:nvPr/>
        </p:nvGrpSpPr>
        <p:grpSpPr>
          <a:xfrm>
            <a:off x="300315" y="306636"/>
            <a:ext cx="2280624" cy="462776"/>
            <a:chOff x="300315" y="306636"/>
            <a:chExt cx="2280624" cy="462776"/>
          </a:xfrm>
        </p:grpSpPr>
        <p:sp>
          <p:nvSpPr>
            <p:cNvPr id="32" name="矩形 31">
              <a:extLst>
                <a:ext uri="{FF2B5EF4-FFF2-40B4-BE49-F238E27FC236}">
                  <a16:creationId xmlns:a16="http://schemas.microsoft.com/office/drawing/2014/main" id="{DBC84474-68F8-4036-ABC8-50685FDD12FB}"/>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03</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33" name="文本框 32">
              <a:extLst>
                <a:ext uri="{FF2B5EF4-FFF2-40B4-BE49-F238E27FC236}">
                  <a16:creationId xmlns:a16="http://schemas.microsoft.com/office/drawing/2014/main" id="{62131898-84D9-4DB6-BCA8-58BFF95812A8}"/>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主要问题分析</a:t>
              </a:r>
            </a:p>
          </p:txBody>
        </p:sp>
      </p:grpSp>
    </p:spTree>
    <p:extLst>
      <p:ext uri="{BB962C8B-B14F-4D97-AF65-F5344CB8AC3E}">
        <p14:creationId xmlns:p14="http://schemas.microsoft.com/office/powerpoint/2010/main" val="558023191"/>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6E69F94-E206-46C7-A4AB-60C4FFA65F21}"/>
              </a:ext>
            </a:extLst>
          </p:cNvPr>
          <p:cNvGrpSpPr/>
          <p:nvPr/>
        </p:nvGrpSpPr>
        <p:grpSpPr>
          <a:xfrm>
            <a:off x="860937" y="1372564"/>
            <a:ext cx="4320663" cy="4320663"/>
            <a:chOff x="860937" y="1372564"/>
            <a:chExt cx="4320663" cy="4320663"/>
          </a:xfrm>
        </p:grpSpPr>
        <p:sp>
          <p:nvSpPr>
            <p:cNvPr id="3" name="椭圆 2">
              <a:extLst>
                <a:ext uri="{FF2B5EF4-FFF2-40B4-BE49-F238E27FC236}">
                  <a16:creationId xmlns:a16="http://schemas.microsoft.com/office/drawing/2014/main" id="{D865D473-F0CC-4391-8D9B-A7B202EE2C5F}"/>
                </a:ext>
              </a:extLst>
            </p:cNvPr>
            <p:cNvSpPr/>
            <p:nvPr/>
          </p:nvSpPr>
          <p:spPr>
            <a:xfrm>
              <a:off x="860937" y="1372564"/>
              <a:ext cx="4320663" cy="4320663"/>
            </a:xfrm>
            <a:prstGeom prst="ellipse">
              <a:avLst/>
            </a:prstGeom>
            <a:solidFill>
              <a:srgbClr val="14D3CE">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4" name="椭圆 3">
              <a:extLst>
                <a:ext uri="{FF2B5EF4-FFF2-40B4-BE49-F238E27FC236}">
                  <a16:creationId xmlns:a16="http://schemas.microsoft.com/office/drawing/2014/main" id="{D90113FB-4EB1-4811-866D-6B3405E059F8}"/>
                </a:ext>
              </a:extLst>
            </p:cNvPr>
            <p:cNvSpPr/>
            <p:nvPr/>
          </p:nvSpPr>
          <p:spPr>
            <a:xfrm>
              <a:off x="1134412" y="1646039"/>
              <a:ext cx="3773713" cy="3773713"/>
            </a:xfrm>
            <a:prstGeom prst="ellipse">
              <a:avLst/>
            </a:prstGeom>
            <a:solidFill>
              <a:srgbClr val="14D3CE">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5" name="椭圆 4">
              <a:extLst>
                <a:ext uri="{FF2B5EF4-FFF2-40B4-BE49-F238E27FC236}">
                  <a16:creationId xmlns:a16="http://schemas.microsoft.com/office/drawing/2014/main" id="{8D4DDD80-67BF-402C-8388-D525E47E12FE}"/>
                </a:ext>
              </a:extLst>
            </p:cNvPr>
            <p:cNvSpPr/>
            <p:nvPr/>
          </p:nvSpPr>
          <p:spPr>
            <a:xfrm>
              <a:off x="1492675" y="2004302"/>
              <a:ext cx="3057186" cy="3057186"/>
            </a:xfrm>
            <a:prstGeom prst="ellipse">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6" name="文本框 5">
              <a:extLst>
                <a:ext uri="{FF2B5EF4-FFF2-40B4-BE49-F238E27FC236}">
                  <a16:creationId xmlns:a16="http://schemas.microsoft.com/office/drawing/2014/main" id="{09F50D65-42DF-4543-836D-51FE12567A9E}"/>
                </a:ext>
              </a:extLst>
            </p:cNvPr>
            <p:cNvSpPr txBox="1"/>
            <p:nvPr/>
          </p:nvSpPr>
          <p:spPr>
            <a:xfrm>
              <a:off x="1569840" y="2888840"/>
              <a:ext cx="2902857" cy="128811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思源黑体 CN Bold"/>
                  <a:ea typeface="思源黑体 CN Bold"/>
                  <a:cs typeface="+mn-cs"/>
                </a:rPr>
                <a:t>在此添加文本描述在此添加文本描述在此添加文本描述</a:t>
              </a:r>
            </a:p>
          </p:txBody>
        </p:sp>
      </p:grpSp>
      <p:sp>
        <p:nvSpPr>
          <p:cNvPr id="8" name="箭头: 五边形 7">
            <a:extLst>
              <a:ext uri="{FF2B5EF4-FFF2-40B4-BE49-F238E27FC236}">
                <a16:creationId xmlns:a16="http://schemas.microsoft.com/office/drawing/2014/main" id="{CDDA16AB-184E-4D83-A137-E8E9C2FB2BDA}"/>
              </a:ext>
            </a:extLst>
          </p:cNvPr>
          <p:cNvSpPr/>
          <p:nvPr/>
        </p:nvSpPr>
        <p:spPr>
          <a:xfrm>
            <a:off x="6843851" y="2853872"/>
            <a:ext cx="1049623" cy="1382486"/>
          </a:xfrm>
          <a:prstGeom prst="homePlate">
            <a:avLst/>
          </a:prstGeom>
          <a:gradFill>
            <a:gsLst>
              <a:gs pos="0">
                <a:srgbClr val="00B0F0">
                  <a:alpha val="0"/>
                </a:srgbClr>
              </a:gs>
              <a:gs pos="100000">
                <a:srgbClr val="00B0F0"/>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nvGrpSpPr>
          <p:cNvPr id="16" name="组合 15">
            <a:extLst>
              <a:ext uri="{FF2B5EF4-FFF2-40B4-BE49-F238E27FC236}">
                <a16:creationId xmlns:a16="http://schemas.microsoft.com/office/drawing/2014/main" id="{C136CF85-EBB7-4130-9BD5-0B55F27CAF9D}"/>
              </a:ext>
            </a:extLst>
          </p:cNvPr>
          <p:cNvGrpSpPr/>
          <p:nvPr/>
        </p:nvGrpSpPr>
        <p:grpSpPr>
          <a:xfrm>
            <a:off x="5539863" y="2630715"/>
            <a:ext cx="1828800" cy="1828800"/>
            <a:chOff x="5539863" y="2630715"/>
            <a:chExt cx="1828800" cy="1828800"/>
          </a:xfrm>
        </p:grpSpPr>
        <p:sp>
          <p:nvSpPr>
            <p:cNvPr id="7" name="椭圆 6">
              <a:extLst>
                <a:ext uri="{FF2B5EF4-FFF2-40B4-BE49-F238E27FC236}">
                  <a16:creationId xmlns:a16="http://schemas.microsoft.com/office/drawing/2014/main" id="{8D861369-6E39-4276-976B-454D1C40457D}"/>
                </a:ext>
              </a:extLst>
            </p:cNvPr>
            <p:cNvSpPr/>
            <p:nvPr/>
          </p:nvSpPr>
          <p:spPr>
            <a:xfrm>
              <a:off x="5539863" y="2630715"/>
              <a:ext cx="1828800" cy="1828800"/>
            </a:xfrm>
            <a:prstGeom prst="ellipse">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9" name="文本框 8">
              <a:extLst>
                <a:ext uri="{FF2B5EF4-FFF2-40B4-BE49-F238E27FC236}">
                  <a16:creationId xmlns:a16="http://schemas.microsoft.com/office/drawing/2014/main" id="{1B64AFBE-8A6F-4FE9-B3A1-5818DEC4FE12}"/>
                </a:ext>
              </a:extLst>
            </p:cNvPr>
            <p:cNvSpPr txBox="1"/>
            <p:nvPr/>
          </p:nvSpPr>
          <p:spPr>
            <a:xfrm>
              <a:off x="5799676" y="3314283"/>
              <a:ext cx="13091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思源黑体 CN Bold"/>
                  <a:ea typeface="思源黑体 CN Bold"/>
                  <a:cs typeface="+mn-cs"/>
                </a:rPr>
                <a:t>关键词</a:t>
              </a:r>
            </a:p>
          </p:txBody>
        </p:sp>
      </p:grpSp>
      <p:sp>
        <p:nvSpPr>
          <p:cNvPr id="10" name="文本框 9">
            <a:extLst>
              <a:ext uri="{FF2B5EF4-FFF2-40B4-BE49-F238E27FC236}">
                <a16:creationId xmlns:a16="http://schemas.microsoft.com/office/drawing/2014/main" id="{17FCAB82-F92A-4324-891B-AC42CE5FCF09}"/>
              </a:ext>
            </a:extLst>
          </p:cNvPr>
          <p:cNvSpPr txBox="1"/>
          <p:nvPr/>
        </p:nvSpPr>
        <p:spPr>
          <a:xfrm>
            <a:off x="7980559" y="2095962"/>
            <a:ext cx="30770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rPr>
              <a:t>在此进行分点描述在此进行分点描述</a:t>
            </a:r>
          </a:p>
        </p:txBody>
      </p:sp>
      <p:sp>
        <p:nvSpPr>
          <p:cNvPr id="11" name="文本框 10">
            <a:extLst>
              <a:ext uri="{FF2B5EF4-FFF2-40B4-BE49-F238E27FC236}">
                <a16:creationId xmlns:a16="http://schemas.microsoft.com/office/drawing/2014/main" id="{FD980B1A-4D14-41A0-B49A-BCFEA843CBED}"/>
              </a:ext>
            </a:extLst>
          </p:cNvPr>
          <p:cNvSpPr txBox="1"/>
          <p:nvPr/>
        </p:nvSpPr>
        <p:spPr>
          <a:xfrm>
            <a:off x="7980559" y="3231437"/>
            <a:ext cx="30770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rPr>
              <a:t>在此进行分点描述在此进行分点描述</a:t>
            </a:r>
          </a:p>
        </p:txBody>
      </p:sp>
      <p:sp>
        <p:nvSpPr>
          <p:cNvPr id="12" name="文本框 11">
            <a:extLst>
              <a:ext uri="{FF2B5EF4-FFF2-40B4-BE49-F238E27FC236}">
                <a16:creationId xmlns:a16="http://schemas.microsoft.com/office/drawing/2014/main" id="{B81A527E-81BC-49F2-8328-BD225CF3533B}"/>
              </a:ext>
            </a:extLst>
          </p:cNvPr>
          <p:cNvSpPr txBox="1"/>
          <p:nvPr/>
        </p:nvSpPr>
        <p:spPr>
          <a:xfrm>
            <a:off x="7980559" y="4366912"/>
            <a:ext cx="30770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rPr>
              <a:t>在此进行分点描述在此进行分点描述</a:t>
            </a:r>
          </a:p>
        </p:txBody>
      </p:sp>
      <p:grpSp>
        <p:nvGrpSpPr>
          <p:cNvPr id="13" name="组合 12">
            <a:extLst>
              <a:ext uri="{FF2B5EF4-FFF2-40B4-BE49-F238E27FC236}">
                <a16:creationId xmlns:a16="http://schemas.microsoft.com/office/drawing/2014/main" id="{906530E3-5D99-46B8-BA36-8FA5E99A0CED}"/>
              </a:ext>
            </a:extLst>
          </p:cNvPr>
          <p:cNvGrpSpPr/>
          <p:nvPr/>
        </p:nvGrpSpPr>
        <p:grpSpPr>
          <a:xfrm>
            <a:off x="300315" y="306636"/>
            <a:ext cx="2280624" cy="462776"/>
            <a:chOff x="300315" y="306636"/>
            <a:chExt cx="2280624" cy="462776"/>
          </a:xfrm>
        </p:grpSpPr>
        <p:sp>
          <p:nvSpPr>
            <p:cNvPr id="14" name="矩形 13">
              <a:extLst>
                <a:ext uri="{FF2B5EF4-FFF2-40B4-BE49-F238E27FC236}">
                  <a16:creationId xmlns:a16="http://schemas.microsoft.com/office/drawing/2014/main" id="{F65A8692-F09C-415E-A4BE-FC39B1E49028}"/>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03</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15" name="文本框 14">
              <a:extLst>
                <a:ext uri="{FF2B5EF4-FFF2-40B4-BE49-F238E27FC236}">
                  <a16:creationId xmlns:a16="http://schemas.microsoft.com/office/drawing/2014/main" id="{91489488-8403-4C57-B01E-C15C421500DE}"/>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主要问题分析</a:t>
              </a:r>
            </a:p>
          </p:txBody>
        </p:sp>
      </p:grpSp>
    </p:spTree>
    <p:extLst>
      <p:ext uri="{BB962C8B-B14F-4D97-AF65-F5344CB8AC3E}">
        <p14:creationId xmlns:p14="http://schemas.microsoft.com/office/powerpoint/2010/main" val="2277098484"/>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507A7F8-61AF-4CFA-BD12-2E71B993F160}"/>
              </a:ext>
            </a:extLst>
          </p:cNvPr>
          <p:cNvGrpSpPr/>
          <p:nvPr/>
        </p:nvGrpSpPr>
        <p:grpSpPr>
          <a:xfrm>
            <a:off x="4183907" y="3245972"/>
            <a:ext cx="3824185" cy="264546"/>
            <a:chOff x="2295525" y="2538412"/>
            <a:chExt cx="5029200" cy="752475"/>
          </a:xfrm>
        </p:grpSpPr>
        <p:sp>
          <p:nvSpPr>
            <p:cNvPr id="3" name="任意多边形: 形状 2">
              <a:extLst>
                <a:ext uri="{FF2B5EF4-FFF2-40B4-BE49-F238E27FC236}">
                  <a16:creationId xmlns:a16="http://schemas.microsoft.com/office/drawing/2014/main" id="{2DCE8FBC-0B2C-4837-AC94-EC924C6FD08B}"/>
                </a:ext>
              </a:extLst>
            </p:cNvPr>
            <p:cNvSpPr/>
            <p:nvPr/>
          </p:nvSpPr>
          <p:spPr>
            <a:xfrm>
              <a:off x="2295525" y="2538412"/>
              <a:ext cx="5029200" cy="752475"/>
            </a:xfrm>
            <a:custGeom>
              <a:avLst/>
              <a:gdLst>
                <a:gd name="connsiteX0" fmla="*/ 2009342 w 4210050"/>
                <a:gd name="connsiteY0" fmla="*/ 1635 h 713568"/>
                <a:gd name="connsiteX1" fmla="*/ 1746203 w 4210050"/>
                <a:gd name="connsiteY1" fmla="*/ 7249 h 713568"/>
                <a:gd name="connsiteX2" fmla="*/ 400050 w 4210050"/>
                <a:gd name="connsiteY2" fmla="*/ 356784 h 713568"/>
                <a:gd name="connsiteX3" fmla="*/ 1746203 w 4210050"/>
                <a:gd name="connsiteY3" fmla="*/ 706320 h 713568"/>
                <a:gd name="connsiteX4" fmla="*/ 2009342 w 4210050"/>
                <a:gd name="connsiteY4" fmla="*/ 711933 h 713568"/>
                <a:gd name="connsiteX5" fmla="*/ 1680789 w 4210050"/>
                <a:gd name="connsiteY5" fmla="*/ 706320 h 713568"/>
                <a:gd name="connsiteX6" fmla="*/ 0 w 4210050"/>
                <a:gd name="connsiteY6" fmla="*/ 356784 h 713568"/>
                <a:gd name="connsiteX7" fmla="*/ 1680789 w 4210050"/>
                <a:gd name="connsiteY7" fmla="*/ 7249 h 713568"/>
                <a:gd name="connsiteX8" fmla="*/ 2105025 w 4210050"/>
                <a:gd name="connsiteY8" fmla="*/ 0 h 713568"/>
                <a:gd name="connsiteX9" fmla="*/ 4210050 w 4210050"/>
                <a:gd name="connsiteY9" fmla="*/ 356784 h 713568"/>
                <a:gd name="connsiteX10" fmla="*/ 2105025 w 4210050"/>
                <a:gd name="connsiteY10" fmla="*/ 713568 h 713568"/>
                <a:gd name="connsiteX11" fmla="*/ 2094447 w 4210050"/>
                <a:gd name="connsiteY11" fmla="*/ 713388 h 713568"/>
                <a:gd name="connsiteX12" fmla="*/ 2425748 w 4210050"/>
                <a:gd name="connsiteY12" fmla="*/ 706320 h 713568"/>
                <a:gd name="connsiteX13" fmla="*/ 3771900 w 4210050"/>
                <a:gd name="connsiteY13" fmla="*/ 356784 h 713568"/>
                <a:gd name="connsiteX14" fmla="*/ 2425748 w 4210050"/>
                <a:gd name="connsiteY14" fmla="*/ 7249 h 713568"/>
                <a:gd name="connsiteX15" fmla="*/ 2094447 w 4210050"/>
                <a:gd name="connsiteY15" fmla="*/ 181 h 71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0050" h="713568">
                  <a:moveTo>
                    <a:pt x="2009342" y="1635"/>
                  </a:moveTo>
                  <a:lnTo>
                    <a:pt x="1746203" y="7249"/>
                  </a:lnTo>
                  <a:cubicBezTo>
                    <a:pt x="977955" y="40518"/>
                    <a:pt x="400050" y="184369"/>
                    <a:pt x="400050" y="356784"/>
                  </a:cubicBezTo>
                  <a:cubicBezTo>
                    <a:pt x="400050" y="529199"/>
                    <a:pt x="977955" y="673051"/>
                    <a:pt x="1746203" y="706320"/>
                  </a:cubicBezTo>
                  <a:lnTo>
                    <a:pt x="2009342" y="711933"/>
                  </a:lnTo>
                  <a:lnTo>
                    <a:pt x="1680789" y="706320"/>
                  </a:lnTo>
                  <a:cubicBezTo>
                    <a:pt x="721565" y="673051"/>
                    <a:pt x="0" y="529199"/>
                    <a:pt x="0" y="356784"/>
                  </a:cubicBezTo>
                  <a:cubicBezTo>
                    <a:pt x="0" y="184369"/>
                    <a:pt x="721565" y="40518"/>
                    <a:pt x="1680789" y="7249"/>
                  </a:cubicBezTo>
                  <a:close/>
                  <a:moveTo>
                    <a:pt x="2105025" y="0"/>
                  </a:moveTo>
                  <a:cubicBezTo>
                    <a:pt x="3267598" y="0"/>
                    <a:pt x="4210050" y="159738"/>
                    <a:pt x="4210050" y="356784"/>
                  </a:cubicBezTo>
                  <a:cubicBezTo>
                    <a:pt x="4210050" y="553830"/>
                    <a:pt x="3267598" y="713568"/>
                    <a:pt x="2105025" y="713568"/>
                  </a:cubicBezTo>
                  <a:lnTo>
                    <a:pt x="2094447" y="713388"/>
                  </a:lnTo>
                  <a:lnTo>
                    <a:pt x="2425748" y="706320"/>
                  </a:lnTo>
                  <a:cubicBezTo>
                    <a:pt x="3193996" y="673051"/>
                    <a:pt x="3771900" y="529199"/>
                    <a:pt x="3771900" y="356784"/>
                  </a:cubicBezTo>
                  <a:cubicBezTo>
                    <a:pt x="3771900" y="184369"/>
                    <a:pt x="3193996" y="40518"/>
                    <a:pt x="2425748" y="7249"/>
                  </a:cubicBezTo>
                  <a:lnTo>
                    <a:pt x="2094447" y="181"/>
                  </a:lnTo>
                  <a:close/>
                </a:path>
              </a:pathLst>
            </a:cu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4" name="椭圆 3">
              <a:extLst>
                <a:ext uri="{FF2B5EF4-FFF2-40B4-BE49-F238E27FC236}">
                  <a16:creationId xmlns:a16="http://schemas.microsoft.com/office/drawing/2014/main" id="{0DEEB244-A010-4636-8C09-E3D5B33ADF2A}"/>
                </a:ext>
              </a:extLst>
            </p:cNvPr>
            <p:cNvSpPr/>
            <p:nvPr/>
          </p:nvSpPr>
          <p:spPr>
            <a:xfrm>
              <a:off x="3124200" y="2552700"/>
              <a:ext cx="3371850" cy="571500"/>
            </a:xfrm>
            <a:prstGeom prst="ellipse">
              <a:avLst/>
            </a:pr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5" name="椭圆 4">
              <a:extLst>
                <a:ext uri="{FF2B5EF4-FFF2-40B4-BE49-F238E27FC236}">
                  <a16:creationId xmlns:a16="http://schemas.microsoft.com/office/drawing/2014/main" id="{CDAC113D-3CC2-4F7C-B7E9-F43132CFEDA5}"/>
                </a:ext>
              </a:extLst>
            </p:cNvPr>
            <p:cNvSpPr/>
            <p:nvPr/>
          </p:nvSpPr>
          <p:spPr>
            <a:xfrm>
              <a:off x="3781425" y="2552700"/>
              <a:ext cx="2057400" cy="361950"/>
            </a:xfrm>
            <a:prstGeom prst="ellipse">
              <a:avLst/>
            </a:prstGeom>
            <a:gradFill>
              <a:gsLst>
                <a:gs pos="65000">
                  <a:srgbClr val="03CBE7"/>
                </a:gs>
                <a:gs pos="0">
                  <a:srgbClr val="03CBE7">
                    <a:alpha val="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sp>
        <p:nvSpPr>
          <p:cNvPr id="6" name="文本框 5">
            <a:extLst>
              <a:ext uri="{FF2B5EF4-FFF2-40B4-BE49-F238E27FC236}">
                <a16:creationId xmlns:a16="http://schemas.microsoft.com/office/drawing/2014/main" id="{E5D53F8F-F254-4F6E-A7B3-F8C11C3DFF71}"/>
              </a:ext>
            </a:extLst>
          </p:cNvPr>
          <p:cNvSpPr txBox="1"/>
          <p:nvPr/>
        </p:nvSpPr>
        <p:spPr>
          <a:xfrm>
            <a:off x="4893532" y="1605812"/>
            <a:ext cx="2191626" cy="221599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a:ln>
                  <a:noFill/>
                </a:ln>
                <a:solidFill>
                  <a:srgbClr val="03CBE7"/>
                </a:solidFill>
                <a:effectLst/>
                <a:uLnTx/>
                <a:uFillTx/>
                <a:latin typeface="Butler"/>
                <a:ea typeface="思源黑体 ExtraLight"/>
                <a:cs typeface="+mn-cs"/>
              </a:rPr>
              <a:t>04</a:t>
            </a:r>
            <a:endParaRPr kumimoji="0" lang="zh-CN" altLang="en-US" sz="13800" b="0" i="0" u="none" strike="noStrike" kern="1200" cap="none" spc="0" normalizeH="0" baseline="0" noProof="0">
              <a:ln>
                <a:noFill/>
              </a:ln>
              <a:solidFill>
                <a:srgbClr val="03CBE7"/>
              </a:solidFill>
              <a:effectLst/>
              <a:uLnTx/>
              <a:uFillTx/>
              <a:latin typeface="Butler"/>
              <a:ea typeface="思源黑体 ExtraLight"/>
              <a:cs typeface="+mn-cs"/>
            </a:endParaRPr>
          </a:p>
        </p:txBody>
      </p:sp>
      <p:sp>
        <p:nvSpPr>
          <p:cNvPr id="7" name="文本框 6">
            <a:extLst>
              <a:ext uri="{FF2B5EF4-FFF2-40B4-BE49-F238E27FC236}">
                <a16:creationId xmlns:a16="http://schemas.microsoft.com/office/drawing/2014/main" id="{1650DF3D-8292-4401-B1A4-F8EC57152EB4}"/>
              </a:ext>
            </a:extLst>
          </p:cNvPr>
          <p:cNvSpPr txBox="1"/>
          <p:nvPr/>
        </p:nvSpPr>
        <p:spPr>
          <a:xfrm>
            <a:off x="3187212" y="3451916"/>
            <a:ext cx="5817576" cy="1200329"/>
          </a:xfrm>
          <a:prstGeom prst="rect">
            <a:avLst/>
          </a:prstGeom>
          <a:noFill/>
          <a:effectLst>
            <a:softEdge rad="317500"/>
          </a:effectLst>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a:ln>
                  <a:noFill/>
                </a:ln>
                <a:solidFill>
                  <a:srgbClr val="03CBE7"/>
                </a:solidFill>
                <a:effectLst/>
                <a:uLnTx/>
                <a:uFillTx/>
                <a:latin typeface="思源黑体 CN Bold"/>
                <a:ea typeface="思源黑体 CN Bold"/>
                <a:cs typeface="+mn-cs"/>
              </a:rPr>
              <a:t>明年工作计划</a:t>
            </a:r>
          </a:p>
        </p:txBody>
      </p:sp>
      <p:sp>
        <p:nvSpPr>
          <p:cNvPr id="8" name="文本框 7">
            <a:extLst>
              <a:ext uri="{FF2B5EF4-FFF2-40B4-BE49-F238E27FC236}">
                <a16:creationId xmlns:a16="http://schemas.microsoft.com/office/drawing/2014/main" id="{CCAB4CBA-A394-422F-8065-DFEB3DBB8E9D}"/>
              </a:ext>
            </a:extLst>
          </p:cNvPr>
          <p:cNvSpPr txBox="1"/>
          <p:nvPr/>
        </p:nvSpPr>
        <p:spPr>
          <a:xfrm>
            <a:off x="4618893" y="4779419"/>
            <a:ext cx="295421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3CBE7"/>
                </a:solidFill>
                <a:effectLst/>
                <a:uLnTx/>
                <a:uFillTx/>
                <a:latin typeface="Butler"/>
                <a:ea typeface="Noto Sans S Chinese Bold"/>
                <a:cs typeface="+mn-cs"/>
              </a:rPr>
              <a:t>PART   FOUR</a:t>
            </a:r>
            <a:endParaRPr kumimoji="0" lang="zh-CN" altLang="en-US" sz="1600" b="0" i="0" u="none" strike="noStrike" kern="1200" cap="none" spc="0" normalizeH="0" baseline="0" noProof="0">
              <a:ln>
                <a:noFill/>
              </a:ln>
              <a:solidFill>
                <a:srgbClr val="03CBE7"/>
              </a:solidFill>
              <a:effectLst/>
              <a:uLnTx/>
              <a:uFillTx/>
              <a:latin typeface="Butler"/>
              <a:ea typeface="Noto Sans S Chinese Bold"/>
              <a:cs typeface="+mn-cs"/>
            </a:endParaRPr>
          </a:p>
        </p:txBody>
      </p:sp>
    </p:spTree>
    <p:extLst>
      <p:ext uri="{BB962C8B-B14F-4D97-AF65-F5344CB8AC3E}">
        <p14:creationId xmlns:p14="http://schemas.microsoft.com/office/powerpoint/2010/main" val="4059046326"/>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E072153-60DB-4B0E-814B-8F2E26C25316}"/>
              </a:ext>
            </a:extLst>
          </p:cNvPr>
          <p:cNvGrpSpPr/>
          <p:nvPr/>
        </p:nvGrpSpPr>
        <p:grpSpPr>
          <a:xfrm>
            <a:off x="5265265" y="1224957"/>
            <a:ext cx="1661467" cy="1661467"/>
            <a:chOff x="4911214" y="1437969"/>
            <a:chExt cx="1991031" cy="1991031"/>
          </a:xfrm>
        </p:grpSpPr>
        <p:grpSp>
          <p:nvGrpSpPr>
            <p:cNvPr id="5" name="组合 4">
              <a:extLst>
                <a:ext uri="{FF2B5EF4-FFF2-40B4-BE49-F238E27FC236}">
                  <a16:creationId xmlns:a16="http://schemas.microsoft.com/office/drawing/2014/main" id="{7E9E30B1-8197-43F9-841B-9A1EDFCE4773}"/>
                </a:ext>
              </a:extLst>
            </p:cNvPr>
            <p:cNvGrpSpPr/>
            <p:nvPr/>
          </p:nvGrpSpPr>
          <p:grpSpPr>
            <a:xfrm>
              <a:off x="4911214" y="1437969"/>
              <a:ext cx="1991031" cy="1991031"/>
              <a:chOff x="5088194" y="1681317"/>
              <a:chExt cx="2286000" cy="2286000"/>
            </a:xfrm>
          </p:grpSpPr>
          <p:sp>
            <p:nvSpPr>
              <p:cNvPr id="2" name="椭圆 1">
                <a:extLst>
                  <a:ext uri="{FF2B5EF4-FFF2-40B4-BE49-F238E27FC236}">
                    <a16:creationId xmlns:a16="http://schemas.microsoft.com/office/drawing/2014/main" id="{DC8E5832-FA6F-4924-B0CD-49C3A2FC6251}"/>
                  </a:ext>
                </a:extLst>
              </p:cNvPr>
              <p:cNvSpPr/>
              <p:nvPr/>
            </p:nvSpPr>
            <p:spPr>
              <a:xfrm>
                <a:off x="5088194" y="1681317"/>
                <a:ext cx="2286000" cy="2286000"/>
              </a:xfrm>
              <a:prstGeom prst="ellipse">
                <a:avLst/>
              </a:prstGeom>
              <a:solidFill>
                <a:srgbClr val="14D3C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3" name="椭圆 2">
                <a:extLst>
                  <a:ext uri="{FF2B5EF4-FFF2-40B4-BE49-F238E27FC236}">
                    <a16:creationId xmlns:a16="http://schemas.microsoft.com/office/drawing/2014/main" id="{22A7B9C3-A8EB-4ACF-A3FC-26CC5B980110}"/>
                  </a:ext>
                </a:extLst>
              </p:cNvPr>
              <p:cNvSpPr/>
              <p:nvPr/>
            </p:nvSpPr>
            <p:spPr>
              <a:xfrm>
                <a:off x="5412658" y="2005781"/>
                <a:ext cx="1637072" cy="1637072"/>
              </a:xfrm>
              <a:prstGeom prst="ellipse">
                <a:avLst/>
              </a:prstGeom>
              <a:solidFill>
                <a:schemeClr val="bg1"/>
              </a:solidFill>
              <a:ln w="63500">
                <a:solidFill>
                  <a:srgbClr val="14D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4" name="椭圆 3">
                <a:extLst>
                  <a:ext uri="{FF2B5EF4-FFF2-40B4-BE49-F238E27FC236}">
                    <a16:creationId xmlns:a16="http://schemas.microsoft.com/office/drawing/2014/main" id="{73E758DC-33A3-4EAA-8A9B-CE8E3F7EF222}"/>
                  </a:ext>
                </a:extLst>
              </p:cNvPr>
              <p:cNvSpPr/>
              <p:nvPr/>
            </p:nvSpPr>
            <p:spPr>
              <a:xfrm>
                <a:off x="5707626" y="2300749"/>
                <a:ext cx="1047137" cy="1047137"/>
              </a:xfrm>
              <a:prstGeom prst="ellipse">
                <a:avLst/>
              </a:prstGeom>
              <a:solidFill>
                <a:srgbClr val="14D3CE">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sp>
          <p:nvSpPr>
            <p:cNvPr id="6" name="文本框 5">
              <a:extLst>
                <a:ext uri="{FF2B5EF4-FFF2-40B4-BE49-F238E27FC236}">
                  <a16:creationId xmlns:a16="http://schemas.microsoft.com/office/drawing/2014/main" id="{9C27CBE9-1D35-4BA6-B61A-E67207B93F41}"/>
                </a:ext>
              </a:extLst>
            </p:cNvPr>
            <p:cNvSpPr txBox="1"/>
            <p:nvPr/>
          </p:nvSpPr>
          <p:spPr>
            <a:xfrm>
              <a:off x="5523271" y="2141097"/>
              <a:ext cx="7669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Butler"/>
                  <a:ea typeface="思源黑体 CN Regular"/>
                  <a:cs typeface="+mn-cs"/>
                </a:rPr>
                <a:t>01</a:t>
              </a:r>
              <a:endParaRPr kumimoji="0" lang="zh-CN" altLang="en-US" sz="3200" b="0" i="0" u="none" strike="noStrike" kern="1200" cap="none" spc="0" normalizeH="0" baseline="0" noProof="0">
                <a:ln>
                  <a:noFill/>
                </a:ln>
                <a:solidFill>
                  <a:prstClr val="white"/>
                </a:solidFill>
                <a:effectLst/>
                <a:uLnTx/>
                <a:uFillTx/>
                <a:latin typeface="Butler"/>
                <a:ea typeface="思源黑体 CN Regular"/>
                <a:cs typeface="+mn-cs"/>
              </a:endParaRPr>
            </a:p>
          </p:txBody>
        </p:sp>
      </p:grpSp>
      <p:grpSp>
        <p:nvGrpSpPr>
          <p:cNvPr id="8" name="组合 7">
            <a:extLst>
              <a:ext uri="{FF2B5EF4-FFF2-40B4-BE49-F238E27FC236}">
                <a16:creationId xmlns:a16="http://schemas.microsoft.com/office/drawing/2014/main" id="{74002FA3-9C63-4776-BAF2-0E8ECE39CB7B}"/>
              </a:ext>
            </a:extLst>
          </p:cNvPr>
          <p:cNvGrpSpPr/>
          <p:nvPr/>
        </p:nvGrpSpPr>
        <p:grpSpPr>
          <a:xfrm>
            <a:off x="5265265" y="3927506"/>
            <a:ext cx="1661467" cy="1661467"/>
            <a:chOff x="4911214" y="1437969"/>
            <a:chExt cx="1991031" cy="1991031"/>
          </a:xfrm>
        </p:grpSpPr>
        <p:grpSp>
          <p:nvGrpSpPr>
            <p:cNvPr id="9" name="组合 8">
              <a:extLst>
                <a:ext uri="{FF2B5EF4-FFF2-40B4-BE49-F238E27FC236}">
                  <a16:creationId xmlns:a16="http://schemas.microsoft.com/office/drawing/2014/main" id="{2B57BE98-289D-4A0A-99F0-0C37A8E9993A}"/>
                </a:ext>
              </a:extLst>
            </p:cNvPr>
            <p:cNvGrpSpPr/>
            <p:nvPr/>
          </p:nvGrpSpPr>
          <p:grpSpPr>
            <a:xfrm>
              <a:off x="4911214" y="1437969"/>
              <a:ext cx="1991031" cy="1991031"/>
              <a:chOff x="5088194" y="1681317"/>
              <a:chExt cx="2286000" cy="2286000"/>
            </a:xfrm>
          </p:grpSpPr>
          <p:sp>
            <p:nvSpPr>
              <p:cNvPr id="11" name="椭圆 10">
                <a:extLst>
                  <a:ext uri="{FF2B5EF4-FFF2-40B4-BE49-F238E27FC236}">
                    <a16:creationId xmlns:a16="http://schemas.microsoft.com/office/drawing/2014/main" id="{7DF53D32-D0F3-4620-8D95-07751676E681}"/>
                  </a:ext>
                </a:extLst>
              </p:cNvPr>
              <p:cNvSpPr/>
              <p:nvPr/>
            </p:nvSpPr>
            <p:spPr>
              <a:xfrm>
                <a:off x="5088194" y="1681317"/>
                <a:ext cx="2286000" cy="2286000"/>
              </a:xfrm>
              <a:prstGeom prst="ellipse">
                <a:avLst/>
              </a:prstGeom>
              <a:solidFill>
                <a:srgbClr val="14D3C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12" name="椭圆 11">
                <a:extLst>
                  <a:ext uri="{FF2B5EF4-FFF2-40B4-BE49-F238E27FC236}">
                    <a16:creationId xmlns:a16="http://schemas.microsoft.com/office/drawing/2014/main" id="{68BED3C1-054D-4388-955F-F210E12C4982}"/>
                  </a:ext>
                </a:extLst>
              </p:cNvPr>
              <p:cNvSpPr/>
              <p:nvPr/>
            </p:nvSpPr>
            <p:spPr>
              <a:xfrm>
                <a:off x="5412658" y="2005781"/>
                <a:ext cx="1637072" cy="1637072"/>
              </a:xfrm>
              <a:prstGeom prst="ellipse">
                <a:avLst/>
              </a:prstGeom>
              <a:solidFill>
                <a:schemeClr val="bg1"/>
              </a:solidFill>
              <a:ln w="63500">
                <a:solidFill>
                  <a:srgbClr val="14D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13" name="椭圆 12">
                <a:extLst>
                  <a:ext uri="{FF2B5EF4-FFF2-40B4-BE49-F238E27FC236}">
                    <a16:creationId xmlns:a16="http://schemas.microsoft.com/office/drawing/2014/main" id="{780DC9AD-7032-41DB-A878-DCABB3BC067E}"/>
                  </a:ext>
                </a:extLst>
              </p:cNvPr>
              <p:cNvSpPr/>
              <p:nvPr/>
            </p:nvSpPr>
            <p:spPr>
              <a:xfrm>
                <a:off x="5707626" y="2300749"/>
                <a:ext cx="1047137" cy="1047137"/>
              </a:xfrm>
              <a:prstGeom prst="ellipse">
                <a:avLst/>
              </a:prstGeom>
              <a:solidFill>
                <a:srgbClr val="14D3CE">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sp>
          <p:nvSpPr>
            <p:cNvPr id="10" name="文本框 9">
              <a:extLst>
                <a:ext uri="{FF2B5EF4-FFF2-40B4-BE49-F238E27FC236}">
                  <a16:creationId xmlns:a16="http://schemas.microsoft.com/office/drawing/2014/main" id="{A6E343B6-EEA6-4FB4-A127-0208B55BBD4C}"/>
                </a:ext>
              </a:extLst>
            </p:cNvPr>
            <p:cNvSpPr txBox="1"/>
            <p:nvPr/>
          </p:nvSpPr>
          <p:spPr>
            <a:xfrm>
              <a:off x="5523271" y="2141097"/>
              <a:ext cx="766917" cy="700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Butler"/>
                  <a:ea typeface="思源黑体 CN Regular"/>
                  <a:cs typeface="+mn-cs"/>
                </a:rPr>
                <a:t>03</a:t>
              </a:r>
              <a:endParaRPr kumimoji="0" lang="zh-CN" altLang="en-US" sz="3200" b="0" i="0" u="none" strike="noStrike" kern="1200" cap="none" spc="0" normalizeH="0" baseline="0" noProof="0">
                <a:ln>
                  <a:noFill/>
                </a:ln>
                <a:solidFill>
                  <a:prstClr val="white"/>
                </a:solidFill>
                <a:effectLst/>
                <a:uLnTx/>
                <a:uFillTx/>
                <a:latin typeface="Butler"/>
                <a:ea typeface="思源黑体 CN Regular"/>
                <a:cs typeface="+mn-cs"/>
              </a:endParaRPr>
            </a:p>
          </p:txBody>
        </p:sp>
      </p:grpSp>
      <p:grpSp>
        <p:nvGrpSpPr>
          <p:cNvPr id="45" name="组合 44">
            <a:extLst>
              <a:ext uri="{FF2B5EF4-FFF2-40B4-BE49-F238E27FC236}">
                <a16:creationId xmlns:a16="http://schemas.microsoft.com/office/drawing/2014/main" id="{6A1B6438-CCB7-42FC-A26E-6762BFA5789B}"/>
              </a:ext>
            </a:extLst>
          </p:cNvPr>
          <p:cNvGrpSpPr/>
          <p:nvPr/>
        </p:nvGrpSpPr>
        <p:grpSpPr>
          <a:xfrm rot="5400000">
            <a:off x="6616540" y="2576232"/>
            <a:ext cx="1661467" cy="1661467"/>
            <a:chOff x="4911214" y="1437969"/>
            <a:chExt cx="1991031" cy="1991031"/>
          </a:xfrm>
        </p:grpSpPr>
        <p:grpSp>
          <p:nvGrpSpPr>
            <p:cNvPr id="52" name="组合 51">
              <a:extLst>
                <a:ext uri="{FF2B5EF4-FFF2-40B4-BE49-F238E27FC236}">
                  <a16:creationId xmlns:a16="http://schemas.microsoft.com/office/drawing/2014/main" id="{4DA2157F-3C32-4380-8FBD-A7BA3E72A6AD}"/>
                </a:ext>
              </a:extLst>
            </p:cNvPr>
            <p:cNvGrpSpPr/>
            <p:nvPr/>
          </p:nvGrpSpPr>
          <p:grpSpPr>
            <a:xfrm>
              <a:off x="4911214" y="1437969"/>
              <a:ext cx="1991031" cy="1991031"/>
              <a:chOff x="5088194" y="1681317"/>
              <a:chExt cx="2286000" cy="2286000"/>
            </a:xfrm>
          </p:grpSpPr>
          <p:sp>
            <p:nvSpPr>
              <p:cNvPr id="54" name="椭圆 53">
                <a:extLst>
                  <a:ext uri="{FF2B5EF4-FFF2-40B4-BE49-F238E27FC236}">
                    <a16:creationId xmlns:a16="http://schemas.microsoft.com/office/drawing/2014/main" id="{CD7F129C-C81F-46A3-B394-E790FDBCDAEC}"/>
                  </a:ext>
                </a:extLst>
              </p:cNvPr>
              <p:cNvSpPr/>
              <p:nvPr/>
            </p:nvSpPr>
            <p:spPr>
              <a:xfrm>
                <a:off x="5088194" y="1681317"/>
                <a:ext cx="2286000" cy="2286000"/>
              </a:xfrm>
              <a:prstGeom prst="ellipse">
                <a:avLst/>
              </a:prstGeom>
              <a:solidFill>
                <a:srgbClr val="14D3C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55" name="椭圆 54">
                <a:extLst>
                  <a:ext uri="{FF2B5EF4-FFF2-40B4-BE49-F238E27FC236}">
                    <a16:creationId xmlns:a16="http://schemas.microsoft.com/office/drawing/2014/main" id="{06C45888-F881-469D-B2EA-23FA7E469F14}"/>
                  </a:ext>
                </a:extLst>
              </p:cNvPr>
              <p:cNvSpPr/>
              <p:nvPr/>
            </p:nvSpPr>
            <p:spPr>
              <a:xfrm>
                <a:off x="5412659" y="2005779"/>
                <a:ext cx="1637073" cy="1637074"/>
              </a:xfrm>
              <a:prstGeom prst="ellipse">
                <a:avLst/>
              </a:prstGeom>
              <a:solidFill>
                <a:schemeClr val="bg1"/>
              </a:solidFill>
              <a:ln w="63500">
                <a:solidFill>
                  <a:srgbClr val="14D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56" name="椭圆 55">
                <a:extLst>
                  <a:ext uri="{FF2B5EF4-FFF2-40B4-BE49-F238E27FC236}">
                    <a16:creationId xmlns:a16="http://schemas.microsoft.com/office/drawing/2014/main" id="{4A9839E4-EFD5-4405-8E1D-D481EE1745C0}"/>
                  </a:ext>
                </a:extLst>
              </p:cNvPr>
              <p:cNvSpPr/>
              <p:nvPr/>
            </p:nvSpPr>
            <p:spPr>
              <a:xfrm>
                <a:off x="5707626" y="2300749"/>
                <a:ext cx="1047137" cy="1047137"/>
              </a:xfrm>
              <a:prstGeom prst="ellipse">
                <a:avLst/>
              </a:prstGeom>
              <a:solidFill>
                <a:srgbClr val="14D3CE">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sp>
          <p:nvSpPr>
            <p:cNvPr id="53" name="文本框 52">
              <a:extLst>
                <a:ext uri="{FF2B5EF4-FFF2-40B4-BE49-F238E27FC236}">
                  <a16:creationId xmlns:a16="http://schemas.microsoft.com/office/drawing/2014/main" id="{FCE3CAD9-9F06-4360-AF15-35E2C40AA04F}"/>
                </a:ext>
              </a:extLst>
            </p:cNvPr>
            <p:cNvSpPr txBox="1"/>
            <p:nvPr/>
          </p:nvSpPr>
          <p:spPr>
            <a:xfrm rot="16200000">
              <a:off x="5581268" y="2083098"/>
              <a:ext cx="766917" cy="700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Butler"/>
                  <a:ea typeface="思源黑体 CN Regular"/>
                  <a:cs typeface="+mn-cs"/>
                </a:rPr>
                <a:t>02</a:t>
              </a:r>
              <a:endParaRPr kumimoji="0" lang="zh-CN" altLang="en-US" sz="3200" b="0" i="0" u="none" strike="noStrike" kern="1200" cap="none" spc="0" normalizeH="0" baseline="0" noProof="0">
                <a:ln>
                  <a:noFill/>
                </a:ln>
                <a:solidFill>
                  <a:prstClr val="white"/>
                </a:solidFill>
                <a:effectLst/>
                <a:uLnTx/>
                <a:uFillTx/>
                <a:latin typeface="Butler"/>
                <a:ea typeface="思源黑体 CN Regular"/>
                <a:cs typeface="+mn-cs"/>
              </a:endParaRPr>
            </a:p>
          </p:txBody>
        </p:sp>
      </p:grpSp>
      <p:grpSp>
        <p:nvGrpSpPr>
          <p:cNvPr id="46" name="组合 45">
            <a:extLst>
              <a:ext uri="{FF2B5EF4-FFF2-40B4-BE49-F238E27FC236}">
                <a16:creationId xmlns:a16="http://schemas.microsoft.com/office/drawing/2014/main" id="{516A2382-FDA5-4109-95BE-2DB2EF117979}"/>
              </a:ext>
            </a:extLst>
          </p:cNvPr>
          <p:cNvGrpSpPr/>
          <p:nvPr/>
        </p:nvGrpSpPr>
        <p:grpSpPr>
          <a:xfrm rot="5400000">
            <a:off x="3913992" y="2576232"/>
            <a:ext cx="1661467" cy="1661467"/>
            <a:chOff x="4911214" y="1437969"/>
            <a:chExt cx="1991031" cy="1991031"/>
          </a:xfrm>
        </p:grpSpPr>
        <p:grpSp>
          <p:nvGrpSpPr>
            <p:cNvPr id="47" name="组合 46">
              <a:extLst>
                <a:ext uri="{FF2B5EF4-FFF2-40B4-BE49-F238E27FC236}">
                  <a16:creationId xmlns:a16="http://schemas.microsoft.com/office/drawing/2014/main" id="{CEF61B77-3FBF-412C-8B55-D5527A919CB3}"/>
                </a:ext>
              </a:extLst>
            </p:cNvPr>
            <p:cNvGrpSpPr/>
            <p:nvPr/>
          </p:nvGrpSpPr>
          <p:grpSpPr>
            <a:xfrm>
              <a:off x="4911214" y="1437969"/>
              <a:ext cx="1991031" cy="1991031"/>
              <a:chOff x="5088194" y="1681317"/>
              <a:chExt cx="2286000" cy="2286000"/>
            </a:xfrm>
          </p:grpSpPr>
          <p:sp>
            <p:nvSpPr>
              <p:cNvPr id="49" name="椭圆 48">
                <a:extLst>
                  <a:ext uri="{FF2B5EF4-FFF2-40B4-BE49-F238E27FC236}">
                    <a16:creationId xmlns:a16="http://schemas.microsoft.com/office/drawing/2014/main" id="{F540B683-E310-4181-90E8-9C1B2FAC9412}"/>
                  </a:ext>
                </a:extLst>
              </p:cNvPr>
              <p:cNvSpPr/>
              <p:nvPr/>
            </p:nvSpPr>
            <p:spPr>
              <a:xfrm>
                <a:off x="5088194" y="1681317"/>
                <a:ext cx="2286000" cy="2286000"/>
              </a:xfrm>
              <a:prstGeom prst="ellipse">
                <a:avLst/>
              </a:prstGeom>
              <a:solidFill>
                <a:srgbClr val="14D3C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50" name="椭圆 49">
                <a:extLst>
                  <a:ext uri="{FF2B5EF4-FFF2-40B4-BE49-F238E27FC236}">
                    <a16:creationId xmlns:a16="http://schemas.microsoft.com/office/drawing/2014/main" id="{D63D5BB0-68CF-46F8-9CD7-23CE6FE3DA10}"/>
                  </a:ext>
                </a:extLst>
              </p:cNvPr>
              <p:cNvSpPr/>
              <p:nvPr/>
            </p:nvSpPr>
            <p:spPr>
              <a:xfrm>
                <a:off x="5412658" y="2005781"/>
                <a:ext cx="1637072" cy="1637072"/>
              </a:xfrm>
              <a:prstGeom prst="ellipse">
                <a:avLst/>
              </a:prstGeom>
              <a:solidFill>
                <a:schemeClr val="bg1"/>
              </a:solidFill>
              <a:ln w="63500">
                <a:solidFill>
                  <a:srgbClr val="14D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51" name="椭圆 50">
                <a:extLst>
                  <a:ext uri="{FF2B5EF4-FFF2-40B4-BE49-F238E27FC236}">
                    <a16:creationId xmlns:a16="http://schemas.microsoft.com/office/drawing/2014/main" id="{29DE7E3C-9EDF-49DC-8381-520542EEC3E8}"/>
                  </a:ext>
                </a:extLst>
              </p:cNvPr>
              <p:cNvSpPr/>
              <p:nvPr/>
            </p:nvSpPr>
            <p:spPr>
              <a:xfrm>
                <a:off x="5707626" y="2300749"/>
                <a:ext cx="1047137" cy="1047137"/>
              </a:xfrm>
              <a:prstGeom prst="ellipse">
                <a:avLst/>
              </a:prstGeom>
              <a:solidFill>
                <a:srgbClr val="14D3CE">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sp>
          <p:nvSpPr>
            <p:cNvPr id="48" name="文本框 47">
              <a:extLst>
                <a:ext uri="{FF2B5EF4-FFF2-40B4-BE49-F238E27FC236}">
                  <a16:creationId xmlns:a16="http://schemas.microsoft.com/office/drawing/2014/main" id="{299F60F5-417B-4C20-BCF6-8F61CB83C5F1}"/>
                </a:ext>
              </a:extLst>
            </p:cNvPr>
            <p:cNvSpPr txBox="1"/>
            <p:nvPr/>
          </p:nvSpPr>
          <p:spPr>
            <a:xfrm rot="16200000">
              <a:off x="5528113" y="2136253"/>
              <a:ext cx="873229" cy="700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Butler"/>
                  <a:ea typeface="思源黑体 CN Regular"/>
                  <a:cs typeface="+mn-cs"/>
                </a:rPr>
                <a:t>04</a:t>
              </a:r>
              <a:endParaRPr kumimoji="0" lang="zh-CN" altLang="en-US" sz="3200" b="0" i="0" u="none" strike="noStrike" kern="1200" cap="none" spc="0" normalizeH="0" baseline="0" noProof="0">
                <a:ln>
                  <a:noFill/>
                </a:ln>
                <a:solidFill>
                  <a:prstClr val="white"/>
                </a:solidFill>
                <a:effectLst/>
                <a:uLnTx/>
                <a:uFillTx/>
                <a:latin typeface="Butler"/>
                <a:ea typeface="思源黑体 CN Regular"/>
                <a:cs typeface="+mn-cs"/>
              </a:endParaRPr>
            </a:p>
          </p:txBody>
        </p:sp>
      </p:grpSp>
      <p:sp>
        <p:nvSpPr>
          <p:cNvPr id="58" name="矩形 57">
            <a:extLst>
              <a:ext uri="{FF2B5EF4-FFF2-40B4-BE49-F238E27FC236}">
                <a16:creationId xmlns:a16="http://schemas.microsoft.com/office/drawing/2014/main" id="{5536E3C0-D8EE-4018-B89F-FDF7333C5726}"/>
              </a:ext>
            </a:extLst>
          </p:cNvPr>
          <p:cNvSpPr/>
          <p:nvPr/>
        </p:nvSpPr>
        <p:spPr>
          <a:xfrm rot="18916414">
            <a:off x="6550365" y="2201157"/>
            <a:ext cx="436970" cy="1041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59" name="矩形 58">
            <a:extLst>
              <a:ext uri="{FF2B5EF4-FFF2-40B4-BE49-F238E27FC236}">
                <a16:creationId xmlns:a16="http://schemas.microsoft.com/office/drawing/2014/main" id="{E93A7468-6383-42A4-913A-FF27A63F5906}"/>
              </a:ext>
            </a:extLst>
          </p:cNvPr>
          <p:cNvSpPr/>
          <p:nvPr/>
        </p:nvSpPr>
        <p:spPr>
          <a:xfrm rot="18916414">
            <a:off x="5200495" y="3534236"/>
            <a:ext cx="436970" cy="1041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60" name="矩形 59">
            <a:extLst>
              <a:ext uri="{FF2B5EF4-FFF2-40B4-BE49-F238E27FC236}">
                <a16:creationId xmlns:a16="http://schemas.microsoft.com/office/drawing/2014/main" id="{15208369-8321-4508-A627-861E30E822B5}"/>
              </a:ext>
            </a:extLst>
          </p:cNvPr>
          <p:cNvSpPr/>
          <p:nvPr/>
        </p:nvSpPr>
        <p:spPr>
          <a:xfrm rot="2657493">
            <a:off x="6587570" y="3534235"/>
            <a:ext cx="436970" cy="1041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61" name="矩形 60">
            <a:extLst>
              <a:ext uri="{FF2B5EF4-FFF2-40B4-BE49-F238E27FC236}">
                <a16:creationId xmlns:a16="http://schemas.microsoft.com/office/drawing/2014/main" id="{8E9B2F6A-F8FC-43B1-ADDA-340A23380C76}"/>
              </a:ext>
            </a:extLst>
          </p:cNvPr>
          <p:cNvSpPr/>
          <p:nvPr/>
        </p:nvSpPr>
        <p:spPr>
          <a:xfrm rot="2657493">
            <a:off x="5222057" y="2191502"/>
            <a:ext cx="436970" cy="1041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4D3CE"/>
              </a:solidFill>
              <a:effectLst/>
              <a:uLnTx/>
              <a:uFillTx/>
              <a:latin typeface="Butler"/>
              <a:ea typeface="思源黑体 CN Regular"/>
              <a:cs typeface="+mn-cs"/>
            </a:endParaRPr>
          </a:p>
        </p:txBody>
      </p:sp>
      <p:grpSp>
        <p:nvGrpSpPr>
          <p:cNvPr id="63" name="组合 62">
            <a:extLst>
              <a:ext uri="{FF2B5EF4-FFF2-40B4-BE49-F238E27FC236}">
                <a16:creationId xmlns:a16="http://schemas.microsoft.com/office/drawing/2014/main" id="{792725EE-91A4-49BD-9922-B9A27E2795E9}"/>
              </a:ext>
            </a:extLst>
          </p:cNvPr>
          <p:cNvGrpSpPr/>
          <p:nvPr/>
        </p:nvGrpSpPr>
        <p:grpSpPr>
          <a:xfrm>
            <a:off x="1005756" y="4215025"/>
            <a:ext cx="3295935" cy="1391920"/>
            <a:chOff x="853879" y="4406620"/>
            <a:chExt cx="3295935" cy="1391920"/>
          </a:xfrm>
        </p:grpSpPr>
        <p:sp>
          <p:nvSpPr>
            <p:cNvPr id="64" name="文本框 63">
              <a:extLst>
                <a:ext uri="{FF2B5EF4-FFF2-40B4-BE49-F238E27FC236}">
                  <a16:creationId xmlns:a16="http://schemas.microsoft.com/office/drawing/2014/main" id="{583CC7F9-AB56-4EE1-8A95-452FCBED0EC6}"/>
                </a:ext>
              </a:extLst>
            </p:cNvPr>
            <p:cNvSpPr txBox="1"/>
            <p:nvPr/>
          </p:nvSpPr>
          <p:spPr>
            <a:xfrm>
              <a:off x="853880" y="4775952"/>
              <a:ext cx="3295934" cy="102258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先告诉他人你的结论，再讲述你的依据，自下而上地思考，自上而下地表达先告诉他人你的结论，再讲述你的</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65" name="文本框 64">
              <a:extLst>
                <a:ext uri="{FF2B5EF4-FFF2-40B4-BE49-F238E27FC236}">
                  <a16:creationId xmlns:a16="http://schemas.microsoft.com/office/drawing/2014/main" id="{049E508A-C9E1-4824-9212-1BBC709A0F21}"/>
                </a:ext>
              </a:extLst>
            </p:cNvPr>
            <p:cNvSpPr txBox="1"/>
            <p:nvPr/>
          </p:nvSpPr>
          <p:spPr>
            <a:xfrm>
              <a:off x="853879" y="4406620"/>
              <a:ext cx="1940939"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grpSp>
        <p:nvGrpSpPr>
          <p:cNvPr id="66" name="组合 65">
            <a:extLst>
              <a:ext uri="{FF2B5EF4-FFF2-40B4-BE49-F238E27FC236}">
                <a16:creationId xmlns:a16="http://schemas.microsoft.com/office/drawing/2014/main" id="{58D3685E-6E02-4BD0-B805-9829AF13B081}"/>
              </a:ext>
            </a:extLst>
          </p:cNvPr>
          <p:cNvGrpSpPr/>
          <p:nvPr/>
        </p:nvGrpSpPr>
        <p:grpSpPr>
          <a:xfrm>
            <a:off x="7890310" y="4215025"/>
            <a:ext cx="3295934" cy="1391920"/>
            <a:chOff x="853880" y="4406620"/>
            <a:chExt cx="3295934" cy="1391920"/>
          </a:xfrm>
        </p:grpSpPr>
        <p:sp>
          <p:nvSpPr>
            <p:cNvPr id="67" name="文本框 66">
              <a:extLst>
                <a:ext uri="{FF2B5EF4-FFF2-40B4-BE49-F238E27FC236}">
                  <a16:creationId xmlns:a16="http://schemas.microsoft.com/office/drawing/2014/main" id="{BEC00BBE-711F-495C-B28A-F2D4ED5FBE22}"/>
                </a:ext>
              </a:extLst>
            </p:cNvPr>
            <p:cNvSpPr txBox="1"/>
            <p:nvPr/>
          </p:nvSpPr>
          <p:spPr>
            <a:xfrm>
              <a:off x="853880" y="4775952"/>
              <a:ext cx="3295934" cy="102258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先告诉他人你的结论，再讲述你的依据，自下而上地思考，自上而下地表达先告诉他人你的结论，再讲述你的</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68" name="文本框 67">
              <a:extLst>
                <a:ext uri="{FF2B5EF4-FFF2-40B4-BE49-F238E27FC236}">
                  <a16:creationId xmlns:a16="http://schemas.microsoft.com/office/drawing/2014/main" id="{2BAA1B17-5F6A-441B-AFEC-7AA211322AC0}"/>
                </a:ext>
              </a:extLst>
            </p:cNvPr>
            <p:cNvSpPr txBox="1"/>
            <p:nvPr/>
          </p:nvSpPr>
          <p:spPr>
            <a:xfrm>
              <a:off x="2208875" y="4406620"/>
              <a:ext cx="1940939"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grpSp>
        <p:nvGrpSpPr>
          <p:cNvPr id="71" name="组合 70">
            <a:extLst>
              <a:ext uri="{FF2B5EF4-FFF2-40B4-BE49-F238E27FC236}">
                <a16:creationId xmlns:a16="http://schemas.microsoft.com/office/drawing/2014/main" id="{EF5F532C-1FD5-45E2-9EB8-A3AF9E5E6CAA}"/>
              </a:ext>
            </a:extLst>
          </p:cNvPr>
          <p:cNvGrpSpPr/>
          <p:nvPr/>
        </p:nvGrpSpPr>
        <p:grpSpPr>
          <a:xfrm>
            <a:off x="1005756" y="1206986"/>
            <a:ext cx="3295935" cy="1416555"/>
            <a:chOff x="853879" y="4775952"/>
            <a:chExt cx="3295935" cy="1416555"/>
          </a:xfrm>
        </p:grpSpPr>
        <p:sp>
          <p:nvSpPr>
            <p:cNvPr id="75" name="文本框 74">
              <a:extLst>
                <a:ext uri="{FF2B5EF4-FFF2-40B4-BE49-F238E27FC236}">
                  <a16:creationId xmlns:a16="http://schemas.microsoft.com/office/drawing/2014/main" id="{9588A0BF-90D2-4F03-9870-24EA0CE47214}"/>
                </a:ext>
              </a:extLst>
            </p:cNvPr>
            <p:cNvSpPr txBox="1"/>
            <p:nvPr/>
          </p:nvSpPr>
          <p:spPr>
            <a:xfrm>
              <a:off x="853880" y="4775952"/>
              <a:ext cx="3295934" cy="102258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先告诉他人你的结论，再讲述你的依据，自下而上地思考，自上而下地表达先告诉他人你的结论，再讲述你的</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76" name="文本框 75">
              <a:extLst>
                <a:ext uri="{FF2B5EF4-FFF2-40B4-BE49-F238E27FC236}">
                  <a16:creationId xmlns:a16="http://schemas.microsoft.com/office/drawing/2014/main" id="{F04D5CF9-B34E-4554-BC18-D6E7D3D8B788}"/>
                </a:ext>
              </a:extLst>
            </p:cNvPr>
            <p:cNvSpPr txBox="1"/>
            <p:nvPr/>
          </p:nvSpPr>
          <p:spPr>
            <a:xfrm>
              <a:off x="853879" y="5792397"/>
              <a:ext cx="1940939"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grpSp>
        <p:nvGrpSpPr>
          <p:cNvPr id="72" name="组合 71">
            <a:extLst>
              <a:ext uri="{FF2B5EF4-FFF2-40B4-BE49-F238E27FC236}">
                <a16:creationId xmlns:a16="http://schemas.microsoft.com/office/drawing/2014/main" id="{C19B3A39-A926-472E-A7F0-EAAAAD24BABA}"/>
              </a:ext>
            </a:extLst>
          </p:cNvPr>
          <p:cNvGrpSpPr/>
          <p:nvPr/>
        </p:nvGrpSpPr>
        <p:grpSpPr>
          <a:xfrm>
            <a:off x="7890310" y="1206986"/>
            <a:ext cx="3295934" cy="1416555"/>
            <a:chOff x="853880" y="4775952"/>
            <a:chExt cx="3295934" cy="1416555"/>
          </a:xfrm>
        </p:grpSpPr>
        <p:sp>
          <p:nvSpPr>
            <p:cNvPr id="73" name="文本框 72">
              <a:extLst>
                <a:ext uri="{FF2B5EF4-FFF2-40B4-BE49-F238E27FC236}">
                  <a16:creationId xmlns:a16="http://schemas.microsoft.com/office/drawing/2014/main" id="{7FE3A44C-7683-440A-9009-7011B564C2C6}"/>
                </a:ext>
              </a:extLst>
            </p:cNvPr>
            <p:cNvSpPr txBox="1"/>
            <p:nvPr/>
          </p:nvSpPr>
          <p:spPr>
            <a:xfrm>
              <a:off x="853880" y="4775952"/>
              <a:ext cx="3295934" cy="102258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先告诉他人你的结论，再讲述你的依据，自下而上地思考，自上而下地表达先告诉他人你的结论，再讲述你的</a:t>
              </a:r>
              <a:endParaRPr kumimoji="0" lang="en-US" altLang="zh-CN" sz="14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sp>
          <p:nvSpPr>
            <p:cNvPr id="74" name="文本框 73">
              <a:extLst>
                <a:ext uri="{FF2B5EF4-FFF2-40B4-BE49-F238E27FC236}">
                  <a16:creationId xmlns:a16="http://schemas.microsoft.com/office/drawing/2014/main" id="{B3CEE273-19E2-4F61-82AC-D31BCA32A979}"/>
                </a:ext>
              </a:extLst>
            </p:cNvPr>
            <p:cNvSpPr txBox="1"/>
            <p:nvPr/>
          </p:nvSpPr>
          <p:spPr>
            <a:xfrm>
              <a:off x="2208875" y="5792397"/>
              <a:ext cx="1940939"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CN Bold"/>
                  <a:ea typeface="思源黑体 CN Bold"/>
                  <a:cs typeface="+mn-cs"/>
                </a:rPr>
                <a:t>添加标题</a:t>
              </a:r>
            </a:p>
          </p:txBody>
        </p:sp>
      </p:grpSp>
      <p:grpSp>
        <p:nvGrpSpPr>
          <p:cNvPr id="57" name="组合 56">
            <a:extLst>
              <a:ext uri="{FF2B5EF4-FFF2-40B4-BE49-F238E27FC236}">
                <a16:creationId xmlns:a16="http://schemas.microsoft.com/office/drawing/2014/main" id="{A235FA92-00EC-42E2-A81A-13AC01E6DF8C}"/>
              </a:ext>
            </a:extLst>
          </p:cNvPr>
          <p:cNvGrpSpPr/>
          <p:nvPr/>
        </p:nvGrpSpPr>
        <p:grpSpPr>
          <a:xfrm>
            <a:off x="300315" y="306636"/>
            <a:ext cx="2280624" cy="462776"/>
            <a:chOff x="300315" y="306636"/>
            <a:chExt cx="2280624" cy="462776"/>
          </a:xfrm>
        </p:grpSpPr>
        <p:sp>
          <p:nvSpPr>
            <p:cNvPr id="62" name="矩形 61">
              <a:extLst>
                <a:ext uri="{FF2B5EF4-FFF2-40B4-BE49-F238E27FC236}">
                  <a16:creationId xmlns:a16="http://schemas.microsoft.com/office/drawing/2014/main" id="{2B5409A4-E11C-4EBD-8787-7E24EA081BD4}"/>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04</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78" name="文本框 77">
              <a:extLst>
                <a:ext uri="{FF2B5EF4-FFF2-40B4-BE49-F238E27FC236}">
                  <a16:creationId xmlns:a16="http://schemas.microsoft.com/office/drawing/2014/main" id="{0CF39308-E8F7-4EE3-B64C-53C354F1DAE1}"/>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明年工作计划</a:t>
              </a:r>
            </a:p>
          </p:txBody>
        </p:sp>
      </p:grpSp>
    </p:spTree>
    <p:extLst>
      <p:ext uri="{BB962C8B-B14F-4D97-AF65-F5344CB8AC3E}">
        <p14:creationId xmlns:p14="http://schemas.microsoft.com/office/powerpoint/2010/main" val="2801021697"/>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right)">
                                      <p:cBhvr>
                                        <p:cTn id="24" dur="500"/>
                                        <p:tgtEl>
                                          <p:spTgt spid="59"/>
                                        </p:tgtEl>
                                      </p:cBhvr>
                                    </p:animEffec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childTnLst>
                          </p:cTn>
                        </p:par>
                        <p:par>
                          <p:cTn id="32" fill="hold">
                            <p:stCondLst>
                              <p:cond delay="2000"/>
                            </p:stCondLst>
                            <p:childTnLst>
                              <p:par>
                                <p:cTn id="33" presetID="22" presetClass="entr" presetSubtype="2" fill="hold"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right)">
                                      <p:cBhvr>
                                        <p:cTn id="35" dur="500"/>
                                        <p:tgtEl>
                                          <p:spTgt spid="72"/>
                                        </p:tgtEl>
                                      </p:cBhvr>
                                    </p:animEffect>
                                  </p:childTnLst>
                                </p:cTn>
                              </p:par>
                            </p:childTnLst>
                          </p:cTn>
                        </p:par>
                        <p:par>
                          <p:cTn id="36" fill="hold">
                            <p:stCondLst>
                              <p:cond delay="2500"/>
                            </p:stCondLst>
                            <p:childTnLst>
                              <p:par>
                                <p:cTn id="37" presetID="22" presetClass="entr" presetSubtype="2" fill="hold"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right)">
                                      <p:cBhvr>
                                        <p:cTn id="39" dur="500"/>
                                        <p:tgtEl>
                                          <p:spTgt spid="66"/>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C8F0B31-C351-42C1-AF9F-2D401C6788A8}"/>
              </a:ext>
            </a:extLst>
          </p:cNvPr>
          <p:cNvGrpSpPr/>
          <p:nvPr/>
        </p:nvGrpSpPr>
        <p:grpSpPr>
          <a:xfrm>
            <a:off x="623536" y="1176184"/>
            <a:ext cx="5472464" cy="4505632"/>
            <a:chOff x="3229897" y="1069257"/>
            <a:chExt cx="5732206" cy="4719485"/>
          </a:xfrm>
        </p:grpSpPr>
        <p:grpSp>
          <p:nvGrpSpPr>
            <p:cNvPr id="3" name="组合 2">
              <a:extLst>
                <a:ext uri="{FF2B5EF4-FFF2-40B4-BE49-F238E27FC236}">
                  <a16:creationId xmlns:a16="http://schemas.microsoft.com/office/drawing/2014/main" id="{42300AC2-EC13-4F63-A226-EAD9AF328B62}"/>
                </a:ext>
              </a:extLst>
            </p:cNvPr>
            <p:cNvGrpSpPr/>
            <p:nvPr/>
          </p:nvGrpSpPr>
          <p:grpSpPr>
            <a:xfrm>
              <a:off x="3229897" y="1069257"/>
              <a:ext cx="5732206" cy="4719485"/>
              <a:chOff x="698091" y="722670"/>
              <a:chExt cx="6646606" cy="5825613"/>
            </a:xfrm>
          </p:grpSpPr>
          <p:sp>
            <p:nvSpPr>
              <p:cNvPr id="9" name="任意多边形: 形状 8">
                <a:extLst>
                  <a:ext uri="{FF2B5EF4-FFF2-40B4-BE49-F238E27FC236}">
                    <a16:creationId xmlns:a16="http://schemas.microsoft.com/office/drawing/2014/main" id="{B0845DAC-C5AD-4725-A719-15947FA4D43F}"/>
                  </a:ext>
                </a:extLst>
              </p:cNvPr>
              <p:cNvSpPr/>
              <p:nvPr/>
            </p:nvSpPr>
            <p:spPr>
              <a:xfrm>
                <a:off x="698091" y="722670"/>
                <a:ext cx="6646606" cy="5825613"/>
              </a:xfrm>
              <a:custGeom>
                <a:avLst/>
                <a:gdLst>
                  <a:gd name="connsiteX0" fmla="*/ 394187 w 5820697"/>
                  <a:gd name="connsiteY0" fmla="*/ 5036574 h 5825613"/>
                  <a:gd name="connsiteX1" fmla="*/ 5426511 w 5820697"/>
                  <a:gd name="connsiteY1" fmla="*/ 5036574 h 5825613"/>
                  <a:gd name="connsiteX2" fmla="*/ 5820697 w 5820697"/>
                  <a:gd name="connsiteY2" fmla="*/ 5825613 h 5825613"/>
                  <a:gd name="connsiteX3" fmla="*/ 0 w 5820697"/>
                  <a:gd name="connsiteY3" fmla="*/ 5825613 h 5825613"/>
                  <a:gd name="connsiteX4" fmla="*/ 972573 w 5820697"/>
                  <a:gd name="connsiteY4" fmla="*/ 3878826 h 5825613"/>
                  <a:gd name="connsiteX5" fmla="*/ 4848126 w 5820697"/>
                  <a:gd name="connsiteY5" fmla="*/ 3878826 h 5825613"/>
                  <a:gd name="connsiteX6" fmla="*/ 5220208 w 5820697"/>
                  <a:gd name="connsiteY6" fmla="*/ 4623619 h 5825613"/>
                  <a:gd name="connsiteX7" fmla="*/ 600491 w 5820697"/>
                  <a:gd name="connsiteY7" fmla="*/ 4623619 h 5825613"/>
                  <a:gd name="connsiteX8" fmla="*/ 1550958 w 5820697"/>
                  <a:gd name="connsiteY8" fmla="*/ 2721078 h 5825613"/>
                  <a:gd name="connsiteX9" fmla="*/ 4269740 w 5820697"/>
                  <a:gd name="connsiteY9" fmla="*/ 2721078 h 5825613"/>
                  <a:gd name="connsiteX10" fmla="*/ 4641822 w 5820697"/>
                  <a:gd name="connsiteY10" fmla="*/ 3465871 h 5825613"/>
                  <a:gd name="connsiteX11" fmla="*/ 1178876 w 5820697"/>
                  <a:gd name="connsiteY11" fmla="*/ 3465871 h 5825613"/>
                  <a:gd name="connsiteX12" fmla="*/ 2129344 w 5820697"/>
                  <a:gd name="connsiteY12" fmla="*/ 1563330 h 5825613"/>
                  <a:gd name="connsiteX13" fmla="*/ 3691355 w 5820697"/>
                  <a:gd name="connsiteY13" fmla="*/ 1563330 h 5825613"/>
                  <a:gd name="connsiteX14" fmla="*/ 4063437 w 5820697"/>
                  <a:gd name="connsiteY14" fmla="*/ 2308123 h 5825613"/>
                  <a:gd name="connsiteX15" fmla="*/ 1757262 w 5820697"/>
                  <a:gd name="connsiteY15" fmla="*/ 2308123 h 5825613"/>
                  <a:gd name="connsiteX16" fmla="*/ 2910349 w 5820697"/>
                  <a:gd name="connsiteY16" fmla="*/ 0 h 5825613"/>
                  <a:gd name="connsiteX17" fmla="*/ 3485051 w 5820697"/>
                  <a:gd name="connsiteY17" fmla="*/ 1150375 h 5825613"/>
                  <a:gd name="connsiteX18" fmla="*/ 2335647 w 5820697"/>
                  <a:gd name="connsiteY18" fmla="*/ 1150375 h 582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20697" h="5825613">
                    <a:moveTo>
                      <a:pt x="394187" y="5036574"/>
                    </a:moveTo>
                    <a:lnTo>
                      <a:pt x="5426511" y="5036574"/>
                    </a:lnTo>
                    <a:lnTo>
                      <a:pt x="5820697" y="5825613"/>
                    </a:lnTo>
                    <a:lnTo>
                      <a:pt x="0" y="5825613"/>
                    </a:lnTo>
                    <a:close/>
                    <a:moveTo>
                      <a:pt x="972573" y="3878826"/>
                    </a:moveTo>
                    <a:lnTo>
                      <a:pt x="4848126" y="3878826"/>
                    </a:lnTo>
                    <a:lnTo>
                      <a:pt x="5220208" y="4623619"/>
                    </a:lnTo>
                    <a:lnTo>
                      <a:pt x="600491" y="4623619"/>
                    </a:lnTo>
                    <a:close/>
                    <a:moveTo>
                      <a:pt x="1550958" y="2721078"/>
                    </a:moveTo>
                    <a:lnTo>
                      <a:pt x="4269740" y="2721078"/>
                    </a:lnTo>
                    <a:lnTo>
                      <a:pt x="4641822" y="3465871"/>
                    </a:lnTo>
                    <a:lnTo>
                      <a:pt x="1178876" y="3465871"/>
                    </a:lnTo>
                    <a:close/>
                    <a:moveTo>
                      <a:pt x="2129344" y="1563330"/>
                    </a:moveTo>
                    <a:lnTo>
                      <a:pt x="3691355" y="1563330"/>
                    </a:lnTo>
                    <a:lnTo>
                      <a:pt x="4063437" y="2308123"/>
                    </a:lnTo>
                    <a:lnTo>
                      <a:pt x="1757262" y="2308123"/>
                    </a:lnTo>
                    <a:close/>
                    <a:moveTo>
                      <a:pt x="2910349" y="0"/>
                    </a:moveTo>
                    <a:lnTo>
                      <a:pt x="3485051" y="1150375"/>
                    </a:lnTo>
                    <a:lnTo>
                      <a:pt x="2335647" y="1150375"/>
                    </a:lnTo>
                    <a:close/>
                  </a:path>
                </a:pathLst>
              </a:cu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10" name="平行四边形 9">
                <a:extLst>
                  <a:ext uri="{FF2B5EF4-FFF2-40B4-BE49-F238E27FC236}">
                    <a16:creationId xmlns:a16="http://schemas.microsoft.com/office/drawing/2014/main" id="{D24A31DB-54CA-4837-A213-4D1FB5D1DE08}"/>
                  </a:ext>
                </a:extLst>
              </p:cNvPr>
              <p:cNvSpPr/>
              <p:nvPr/>
            </p:nvSpPr>
            <p:spPr>
              <a:xfrm>
                <a:off x="1784555" y="4173794"/>
                <a:ext cx="4173793" cy="427702"/>
              </a:xfrm>
              <a:prstGeom prst="parallelogram">
                <a:avLst>
                  <a:gd name="adj" fmla="val 235217"/>
                </a:avLst>
              </a:prstGeom>
              <a:solidFill>
                <a:srgbClr val="03CBE7">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11" name="平行四边形 10">
                <a:extLst>
                  <a:ext uri="{FF2B5EF4-FFF2-40B4-BE49-F238E27FC236}">
                    <a16:creationId xmlns:a16="http://schemas.microsoft.com/office/drawing/2014/main" id="{CB916222-42B5-4D60-BCAB-79886B0B91AC}"/>
                  </a:ext>
                </a:extLst>
              </p:cNvPr>
              <p:cNvSpPr/>
              <p:nvPr/>
            </p:nvSpPr>
            <p:spPr>
              <a:xfrm>
                <a:off x="2448232" y="3019503"/>
                <a:ext cx="2934929" cy="427702"/>
              </a:xfrm>
              <a:prstGeom prst="parallelogram">
                <a:avLst>
                  <a:gd name="adj" fmla="val 235217"/>
                </a:avLst>
              </a:prstGeom>
              <a:solidFill>
                <a:srgbClr val="03CBE7">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12" name="平行四边形 11">
                <a:extLst>
                  <a:ext uri="{FF2B5EF4-FFF2-40B4-BE49-F238E27FC236}">
                    <a16:creationId xmlns:a16="http://schemas.microsoft.com/office/drawing/2014/main" id="{65687139-3272-40AD-AAB9-25AB882EE204}"/>
                  </a:ext>
                </a:extLst>
              </p:cNvPr>
              <p:cNvSpPr/>
              <p:nvPr/>
            </p:nvSpPr>
            <p:spPr>
              <a:xfrm>
                <a:off x="3097161" y="1850923"/>
                <a:ext cx="1607574" cy="427702"/>
              </a:xfrm>
              <a:prstGeom prst="parallelogram">
                <a:avLst>
                  <a:gd name="adj" fmla="val 235217"/>
                </a:avLst>
              </a:prstGeom>
              <a:solidFill>
                <a:srgbClr val="03CBE7">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13" name="平行四边形 12">
                <a:extLst>
                  <a:ext uri="{FF2B5EF4-FFF2-40B4-BE49-F238E27FC236}">
                    <a16:creationId xmlns:a16="http://schemas.microsoft.com/office/drawing/2014/main" id="{D37E0E71-30FB-4185-AD43-E4E7ABF1F527}"/>
                  </a:ext>
                </a:extLst>
              </p:cNvPr>
              <p:cNvSpPr/>
              <p:nvPr/>
            </p:nvSpPr>
            <p:spPr>
              <a:xfrm>
                <a:off x="1108482" y="5342833"/>
                <a:ext cx="5530645" cy="427702"/>
              </a:xfrm>
              <a:prstGeom prst="parallelogram">
                <a:avLst>
                  <a:gd name="adj" fmla="val 235217"/>
                </a:avLst>
              </a:prstGeom>
              <a:solidFill>
                <a:srgbClr val="03CBE7">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sp>
          <p:nvSpPr>
            <p:cNvPr id="4" name="文本框 3">
              <a:extLst>
                <a:ext uri="{FF2B5EF4-FFF2-40B4-BE49-F238E27FC236}">
                  <a16:creationId xmlns:a16="http://schemas.microsoft.com/office/drawing/2014/main" id="{B397AECC-B3DF-4BEB-9F19-344FB1F13742}"/>
                </a:ext>
              </a:extLst>
            </p:cNvPr>
            <p:cNvSpPr txBox="1"/>
            <p:nvPr/>
          </p:nvSpPr>
          <p:spPr>
            <a:xfrm>
              <a:off x="5447071" y="5309421"/>
              <a:ext cx="1297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Noto Sans S Chinese Bold"/>
                  <a:ea typeface="Noto Sans S Chinese Bold"/>
                  <a:cs typeface="+mn-cs"/>
                </a:rPr>
                <a:t>关键词</a:t>
              </a:r>
            </a:p>
          </p:txBody>
        </p:sp>
        <p:sp>
          <p:nvSpPr>
            <p:cNvPr id="5" name="文本框 4">
              <a:extLst>
                <a:ext uri="{FF2B5EF4-FFF2-40B4-BE49-F238E27FC236}">
                  <a16:creationId xmlns:a16="http://schemas.microsoft.com/office/drawing/2014/main" id="{F4C7D955-9F87-46FD-9C22-334A7B3A542B}"/>
                </a:ext>
              </a:extLst>
            </p:cNvPr>
            <p:cNvSpPr txBox="1"/>
            <p:nvPr/>
          </p:nvSpPr>
          <p:spPr>
            <a:xfrm>
              <a:off x="5447071" y="4341971"/>
              <a:ext cx="1297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Noto Sans S Chinese Bold"/>
                  <a:ea typeface="Noto Sans S Chinese Bold"/>
                  <a:cs typeface="+mn-cs"/>
                </a:rPr>
                <a:t>关键词</a:t>
              </a:r>
            </a:p>
          </p:txBody>
        </p:sp>
        <p:sp>
          <p:nvSpPr>
            <p:cNvPr id="6" name="文本框 5">
              <a:extLst>
                <a:ext uri="{FF2B5EF4-FFF2-40B4-BE49-F238E27FC236}">
                  <a16:creationId xmlns:a16="http://schemas.microsoft.com/office/drawing/2014/main" id="{3A10553F-941E-4696-BF89-22B7C21E5E86}"/>
                </a:ext>
              </a:extLst>
            </p:cNvPr>
            <p:cNvSpPr txBox="1"/>
            <p:nvPr/>
          </p:nvSpPr>
          <p:spPr>
            <a:xfrm>
              <a:off x="5447071" y="3372061"/>
              <a:ext cx="1297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Noto Sans S Chinese Bold"/>
                  <a:ea typeface="Noto Sans S Chinese Bold"/>
                  <a:cs typeface="+mn-cs"/>
                </a:rPr>
                <a:t>关键词</a:t>
              </a:r>
            </a:p>
          </p:txBody>
        </p:sp>
        <p:sp>
          <p:nvSpPr>
            <p:cNvPr id="7" name="文本框 6">
              <a:extLst>
                <a:ext uri="{FF2B5EF4-FFF2-40B4-BE49-F238E27FC236}">
                  <a16:creationId xmlns:a16="http://schemas.microsoft.com/office/drawing/2014/main" id="{4C6E72A0-A7EE-468F-9196-1452FB252072}"/>
                </a:ext>
              </a:extLst>
            </p:cNvPr>
            <p:cNvSpPr txBox="1"/>
            <p:nvPr/>
          </p:nvSpPr>
          <p:spPr>
            <a:xfrm>
              <a:off x="5447071" y="2489614"/>
              <a:ext cx="1297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Noto Sans S Chinese Bold"/>
                  <a:ea typeface="Noto Sans S Chinese Bold"/>
                  <a:cs typeface="+mn-cs"/>
                </a:rPr>
                <a:t>关键词</a:t>
              </a:r>
            </a:p>
          </p:txBody>
        </p:sp>
        <p:sp>
          <p:nvSpPr>
            <p:cNvPr id="8" name="文本框 7">
              <a:extLst>
                <a:ext uri="{FF2B5EF4-FFF2-40B4-BE49-F238E27FC236}">
                  <a16:creationId xmlns:a16="http://schemas.microsoft.com/office/drawing/2014/main" id="{28B11E3C-844E-47D8-9148-2C8E84488C67}"/>
                </a:ext>
              </a:extLst>
            </p:cNvPr>
            <p:cNvSpPr txBox="1"/>
            <p:nvPr/>
          </p:nvSpPr>
          <p:spPr>
            <a:xfrm>
              <a:off x="5447071" y="1622914"/>
              <a:ext cx="12978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Noto Sans S Chinese Bold"/>
                  <a:ea typeface="Noto Sans S Chinese Bold"/>
                  <a:cs typeface="+mn-cs"/>
                </a:rPr>
                <a:t>关键词</a:t>
              </a:r>
            </a:p>
          </p:txBody>
        </p:sp>
      </p:grpSp>
      <p:grpSp>
        <p:nvGrpSpPr>
          <p:cNvPr id="14" name="组合 13">
            <a:extLst>
              <a:ext uri="{FF2B5EF4-FFF2-40B4-BE49-F238E27FC236}">
                <a16:creationId xmlns:a16="http://schemas.microsoft.com/office/drawing/2014/main" id="{D9C4FF82-3863-4292-93F3-1814A3C87684}"/>
              </a:ext>
            </a:extLst>
          </p:cNvPr>
          <p:cNvGrpSpPr/>
          <p:nvPr/>
        </p:nvGrpSpPr>
        <p:grpSpPr>
          <a:xfrm>
            <a:off x="3555104" y="1300291"/>
            <a:ext cx="7895633" cy="816789"/>
            <a:chOff x="3555104" y="1300291"/>
            <a:chExt cx="7895633" cy="816789"/>
          </a:xfrm>
        </p:grpSpPr>
        <p:grpSp>
          <p:nvGrpSpPr>
            <p:cNvPr id="15" name="组合 14">
              <a:extLst>
                <a:ext uri="{FF2B5EF4-FFF2-40B4-BE49-F238E27FC236}">
                  <a16:creationId xmlns:a16="http://schemas.microsoft.com/office/drawing/2014/main" id="{4B238CF1-1D5F-4CCA-8998-C99C36B33138}"/>
                </a:ext>
              </a:extLst>
            </p:cNvPr>
            <p:cNvGrpSpPr/>
            <p:nvPr/>
          </p:nvGrpSpPr>
          <p:grpSpPr>
            <a:xfrm>
              <a:off x="3555104" y="1410216"/>
              <a:ext cx="3325519" cy="706864"/>
              <a:chOff x="3864820" y="1142781"/>
              <a:chExt cx="3325519" cy="706864"/>
            </a:xfrm>
          </p:grpSpPr>
          <p:cxnSp>
            <p:nvCxnSpPr>
              <p:cNvPr id="17" name="直接连接符 16">
                <a:extLst>
                  <a:ext uri="{FF2B5EF4-FFF2-40B4-BE49-F238E27FC236}">
                    <a16:creationId xmlns:a16="http://schemas.microsoft.com/office/drawing/2014/main" id="{23C775B0-5ABA-498E-A482-30CA90B78CFC}"/>
                  </a:ext>
                </a:extLst>
              </p:cNvPr>
              <p:cNvCxnSpPr>
                <a:cxnSpLocks/>
              </p:cNvCxnSpPr>
              <p:nvPr/>
            </p:nvCxnSpPr>
            <p:spPr>
              <a:xfrm>
                <a:off x="3864820" y="1496213"/>
                <a:ext cx="3124184" cy="0"/>
              </a:xfrm>
              <a:prstGeom prst="line">
                <a:avLst/>
              </a:prstGeom>
              <a:ln>
                <a:solidFill>
                  <a:srgbClr val="03CBE7"/>
                </a:solidFill>
                <a:prstDash val="dash"/>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08A85D3A-8232-49FE-B7C6-8217EA58DA39}"/>
                  </a:ext>
                </a:extLst>
              </p:cNvPr>
              <p:cNvSpPr/>
              <p:nvPr/>
            </p:nvSpPr>
            <p:spPr>
              <a:xfrm>
                <a:off x="7051693" y="1142781"/>
                <a:ext cx="138646" cy="706864"/>
              </a:xfrm>
              <a:prstGeom prst="roundRect">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16" name="文本框 15">
              <a:extLst>
                <a:ext uri="{FF2B5EF4-FFF2-40B4-BE49-F238E27FC236}">
                  <a16:creationId xmlns:a16="http://schemas.microsoft.com/office/drawing/2014/main" id="{43631DAB-7D10-4CC4-94B7-49B5692BF0D8}"/>
                </a:ext>
              </a:extLst>
            </p:cNvPr>
            <p:cNvSpPr txBox="1"/>
            <p:nvPr/>
          </p:nvSpPr>
          <p:spPr>
            <a:xfrm>
              <a:off x="6943312" y="1300291"/>
              <a:ext cx="4507425" cy="67512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rPr>
                <a:t>先告诉他人你的结论，再讲述你的依据，自下而上地思考，自上而下地表达先告诉他人你的结论</a:t>
              </a:r>
              <a:r>
                <a:rPr kumimoji="0" lang="en-US" altLang="zh-CN" sz="14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rPr>
                <a:t>.</a:t>
              </a:r>
              <a:endParaRPr kumimoji="0" lang="en-US" altLang="zh-CN" sz="14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Calibri" panose="020F0502020204030204" pitchFamily="34" charset="0"/>
              </a:endParaRPr>
            </a:p>
          </p:txBody>
        </p:sp>
      </p:grpSp>
      <p:grpSp>
        <p:nvGrpSpPr>
          <p:cNvPr id="19" name="组合 18">
            <a:extLst>
              <a:ext uri="{FF2B5EF4-FFF2-40B4-BE49-F238E27FC236}">
                <a16:creationId xmlns:a16="http://schemas.microsoft.com/office/drawing/2014/main" id="{1396840C-2BD3-419E-935B-F96936E6FF5F}"/>
              </a:ext>
            </a:extLst>
          </p:cNvPr>
          <p:cNvGrpSpPr/>
          <p:nvPr/>
        </p:nvGrpSpPr>
        <p:grpSpPr>
          <a:xfrm>
            <a:off x="3555104" y="2259246"/>
            <a:ext cx="7895633" cy="780604"/>
            <a:chOff x="3555104" y="2259246"/>
            <a:chExt cx="7895633" cy="780604"/>
          </a:xfrm>
        </p:grpSpPr>
        <p:grpSp>
          <p:nvGrpSpPr>
            <p:cNvPr id="20" name="组合 19">
              <a:extLst>
                <a:ext uri="{FF2B5EF4-FFF2-40B4-BE49-F238E27FC236}">
                  <a16:creationId xmlns:a16="http://schemas.microsoft.com/office/drawing/2014/main" id="{DC20728A-EAEC-40F1-8B43-1F5D58E50993}"/>
                </a:ext>
              </a:extLst>
            </p:cNvPr>
            <p:cNvGrpSpPr/>
            <p:nvPr/>
          </p:nvGrpSpPr>
          <p:grpSpPr>
            <a:xfrm>
              <a:off x="3555104" y="2332986"/>
              <a:ext cx="3325519" cy="706864"/>
              <a:chOff x="3864820" y="1142781"/>
              <a:chExt cx="3325519" cy="706864"/>
            </a:xfrm>
          </p:grpSpPr>
          <p:cxnSp>
            <p:nvCxnSpPr>
              <p:cNvPr id="22" name="直接连接符 21">
                <a:extLst>
                  <a:ext uri="{FF2B5EF4-FFF2-40B4-BE49-F238E27FC236}">
                    <a16:creationId xmlns:a16="http://schemas.microsoft.com/office/drawing/2014/main" id="{048E3C60-0EAD-4C46-AB21-8ED09344C8AD}"/>
                  </a:ext>
                </a:extLst>
              </p:cNvPr>
              <p:cNvCxnSpPr>
                <a:cxnSpLocks/>
              </p:cNvCxnSpPr>
              <p:nvPr/>
            </p:nvCxnSpPr>
            <p:spPr>
              <a:xfrm>
                <a:off x="3864820" y="1496213"/>
                <a:ext cx="3124184" cy="0"/>
              </a:xfrm>
              <a:prstGeom prst="line">
                <a:avLst/>
              </a:prstGeom>
              <a:ln>
                <a:solidFill>
                  <a:srgbClr val="03CBE7"/>
                </a:solidFill>
                <a:prstDash val="dash"/>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AD4C51E1-0604-40AF-9672-6E78F74F9F3D}"/>
                  </a:ext>
                </a:extLst>
              </p:cNvPr>
              <p:cNvSpPr/>
              <p:nvPr/>
            </p:nvSpPr>
            <p:spPr>
              <a:xfrm>
                <a:off x="7051693" y="1142781"/>
                <a:ext cx="138646" cy="706864"/>
              </a:xfrm>
              <a:prstGeom prst="roundRect">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21" name="文本框 20">
              <a:extLst>
                <a:ext uri="{FF2B5EF4-FFF2-40B4-BE49-F238E27FC236}">
                  <a16:creationId xmlns:a16="http://schemas.microsoft.com/office/drawing/2014/main" id="{848450CE-B734-4910-9CFE-EC57A09E2E64}"/>
                </a:ext>
              </a:extLst>
            </p:cNvPr>
            <p:cNvSpPr txBox="1"/>
            <p:nvPr/>
          </p:nvSpPr>
          <p:spPr>
            <a:xfrm>
              <a:off x="6943312" y="2259246"/>
              <a:ext cx="4507425" cy="67512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rPr>
                <a:t>先告诉他人你的结论，再讲述你的依据，自下而上地思考，自上而下地表达先告诉他人你的结论</a:t>
              </a:r>
              <a:r>
                <a:rPr kumimoji="0" lang="en-US" altLang="zh-CN" sz="14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rPr>
                <a:t>.</a:t>
              </a:r>
              <a:endParaRPr kumimoji="0" lang="en-US" altLang="zh-CN" sz="14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Calibri" panose="020F0502020204030204" pitchFamily="34" charset="0"/>
              </a:endParaRPr>
            </a:p>
          </p:txBody>
        </p:sp>
      </p:grpSp>
      <p:grpSp>
        <p:nvGrpSpPr>
          <p:cNvPr id="24" name="组合 23">
            <a:extLst>
              <a:ext uri="{FF2B5EF4-FFF2-40B4-BE49-F238E27FC236}">
                <a16:creationId xmlns:a16="http://schemas.microsoft.com/office/drawing/2014/main" id="{7A91B1C2-92FE-4F50-99B1-C6729DBBC576}"/>
              </a:ext>
            </a:extLst>
          </p:cNvPr>
          <p:cNvGrpSpPr/>
          <p:nvPr/>
        </p:nvGrpSpPr>
        <p:grpSpPr>
          <a:xfrm>
            <a:off x="3555104" y="3218201"/>
            <a:ext cx="7895633" cy="744419"/>
            <a:chOff x="3555104" y="3218201"/>
            <a:chExt cx="7895633" cy="744419"/>
          </a:xfrm>
        </p:grpSpPr>
        <p:grpSp>
          <p:nvGrpSpPr>
            <p:cNvPr id="25" name="组合 24">
              <a:extLst>
                <a:ext uri="{FF2B5EF4-FFF2-40B4-BE49-F238E27FC236}">
                  <a16:creationId xmlns:a16="http://schemas.microsoft.com/office/drawing/2014/main" id="{02A23A88-A758-42C5-BA49-88801067B0AF}"/>
                </a:ext>
              </a:extLst>
            </p:cNvPr>
            <p:cNvGrpSpPr/>
            <p:nvPr/>
          </p:nvGrpSpPr>
          <p:grpSpPr>
            <a:xfrm>
              <a:off x="3555104" y="3255756"/>
              <a:ext cx="3325519" cy="706864"/>
              <a:chOff x="3864820" y="1142781"/>
              <a:chExt cx="3325519" cy="706864"/>
            </a:xfrm>
          </p:grpSpPr>
          <p:cxnSp>
            <p:nvCxnSpPr>
              <p:cNvPr id="27" name="直接连接符 26">
                <a:extLst>
                  <a:ext uri="{FF2B5EF4-FFF2-40B4-BE49-F238E27FC236}">
                    <a16:creationId xmlns:a16="http://schemas.microsoft.com/office/drawing/2014/main" id="{6BD18514-7661-4315-ACF8-0B508BAA2975}"/>
                  </a:ext>
                </a:extLst>
              </p:cNvPr>
              <p:cNvCxnSpPr>
                <a:cxnSpLocks/>
              </p:cNvCxnSpPr>
              <p:nvPr/>
            </p:nvCxnSpPr>
            <p:spPr>
              <a:xfrm>
                <a:off x="3864820" y="1496213"/>
                <a:ext cx="3124184" cy="0"/>
              </a:xfrm>
              <a:prstGeom prst="line">
                <a:avLst/>
              </a:prstGeom>
              <a:ln>
                <a:solidFill>
                  <a:srgbClr val="03CBE7"/>
                </a:solidFill>
                <a:prstDash val="dash"/>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42338F9F-4B15-44A0-9AFE-AEAC266708D2}"/>
                  </a:ext>
                </a:extLst>
              </p:cNvPr>
              <p:cNvSpPr/>
              <p:nvPr/>
            </p:nvSpPr>
            <p:spPr>
              <a:xfrm>
                <a:off x="7051693" y="1142781"/>
                <a:ext cx="138646" cy="706864"/>
              </a:xfrm>
              <a:prstGeom prst="roundRect">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26" name="文本框 25">
              <a:extLst>
                <a:ext uri="{FF2B5EF4-FFF2-40B4-BE49-F238E27FC236}">
                  <a16:creationId xmlns:a16="http://schemas.microsoft.com/office/drawing/2014/main" id="{36DA759B-F0B9-4851-A519-CFF3E4D825E9}"/>
                </a:ext>
              </a:extLst>
            </p:cNvPr>
            <p:cNvSpPr txBox="1"/>
            <p:nvPr/>
          </p:nvSpPr>
          <p:spPr>
            <a:xfrm>
              <a:off x="6943312" y="3218201"/>
              <a:ext cx="4507425" cy="67512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rPr>
                <a:t>先告诉他人你的结论，再讲述你的依据，自下而上地思考，自上而下地表达先告诉他人你的结论</a:t>
              </a:r>
              <a:r>
                <a:rPr kumimoji="0" lang="en-US" altLang="zh-CN" sz="14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rPr>
                <a:t>.</a:t>
              </a:r>
              <a:endParaRPr kumimoji="0" lang="en-US" altLang="zh-CN" sz="14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Calibri" panose="020F0502020204030204" pitchFamily="34" charset="0"/>
              </a:endParaRPr>
            </a:p>
          </p:txBody>
        </p:sp>
      </p:grpSp>
      <p:grpSp>
        <p:nvGrpSpPr>
          <p:cNvPr id="29" name="组合 28">
            <a:extLst>
              <a:ext uri="{FF2B5EF4-FFF2-40B4-BE49-F238E27FC236}">
                <a16:creationId xmlns:a16="http://schemas.microsoft.com/office/drawing/2014/main" id="{CB5BD921-81C1-4B8E-8E3C-98CBE0FFC7D9}"/>
              </a:ext>
            </a:extLst>
          </p:cNvPr>
          <p:cNvGrpSpPr/>
          <p:nvPr/>
        </p:nvGrpSpPr>
        <p:grpSpPr>
          <a:xfrm>
            <a:off x="3555104" y="4177156"/>
            <a:ext cx="7895633" cy="708234"/>
            <a:chOff x="3555104" y="4177156"/>
            <a:chExt cx="7895633" cy="708234"/>
          </a:xfrm>
        </p:grpSpPr>
        <p:grpSp>
          <p:nvGrpSpPr>
            <p:cNvPr id="30" name="组合 29">
              <a:extLst>
                <a:ext uri="{FF2B5EF4-FFF2-40B4-BE49-F238E27FC236}">
                  <a16:creationId xmlns:a16="http://schemas.microsoft.com/office/drawing/2014/main" id="{029FFA3D-E6D5-4BDA-A227-A6DED97EC607}"/>
                </a:ext>
              </a:extLst>
            </p:cNvPr>
            <p:cNvGrpSpPr/>
            <p:nvPr/>
          </p:nvGrpSpPr>
          <p:grpSpPr>
            <a:xfrm>
              <a:off x="3555104" y="4178526"/>
              <a:ext cx="3325519" cy="706864"/>
              <a:chOff x="3864820" y="1142781"/>
              <a:chExt cx="3325519" cy="706864"/>
            </a:xfrm>
          </p:grpSpPr>
          <p:cxnSp>
            <p:nvCxnSpPr>
              <p:cNvPr id="32" name="直接连接符 31">
                <a:extLst>
                  <a:ext uri="{FF2B5EF4-FFF2-40B4-BE49-F238E27FC236}">
                    <a16:creationId xmlns:a16="http://schemas.microsoft.com/office/drawing/2014/main" id="{42925D62-0C65-47A5-B960-386910BF201B}"/>
                  </a:ext>
                </a:extLst>
              </p:cNvPr>
              <p:cNvCxnSpPr>
                <a:cxnSpLocks/>
              </p:cNvCxnSpPr>
              <p:nvPr/>
            </p:nvCxnSpPr>
            <p:spPr>
              <a:xfrm>
                <a:off x="3864820" y="1496213"/>
                <a:ext cx="3124184" cy="0"/>
              </a:xfrm>
              <a:prstGeom prst="line">
                <a:avLst/>
              </a:prstGeom>
              <a:ln>
                <a:solidFill>
                  <a:srgbClr val="03CBE7"/>
                </a:solidFill>
                <a:prstDash val="dash"/>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1D912831-6F34-4648-8D92-C866DE81BFC6}"/>
                  </a:ext>
                </a:extLst>
              </p:cNvPr>
              <p:cNvSpPr/>
              <p:nvPr/>
            </p:nvSpPr>
            <p:spPr>
              <a:xfrm>
                <a:off x="7051693" y="1142781"/>
                <a:ext cx="138646" cy="706864"/>
              </a:xfrm>
              <a:prstGeom prst="roundRect">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31" name="文本框 30">
              <a:extLst>
                <a:ext uri="{FF2B5EF4-FFF2-40B4-BE49-F238E27FC236}">
                  <a16:creationId xmlns:a16="http://schemas.microsoft.com/office/drawing/2014/main" id="{395B5565-B168-452F-B62F-BBCE871CD909}"/>
                </a:ext>
              </a:extLst>
            </p:cNvPr>
            <p:cNvSpPr txBox="1"/>
            <p:nvPr/>
          </p:nvSpPr>
          <p:spPr>
            <a:xfrm>
              <a:off x="6943312" y="4177156"/>
              <a:ext cx="4507425" cy="67512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rPr>
                <a:t>先告诉他人你的结论，再讲述你的依据，自下而上地思考，自上而下地表达先告诉他人你的结论</a:t>
              </a:r>
              <a:r>
                <a:rPr kumimoji="0" lang="en-US" altLang="zh-CN" sz="14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rPr>
                <a:t>.</a:t>
              </a:r>
              <a:endParaRPr kumimoji="0" lang="en-US" altLang="zh-CN" sz="14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Calibri" panose="020F0502020204030204" pitchFamily="34" charset="0"/>
              </a:endParaRPr>
            </a:p>
          </p:txBody>
        </p:sp>
      </p:grpSp>
      <p:grpSp>
        <p:nvGrpSpPr>
          <p:cNvPr id="34" name="组合 33">
            <a:extLst>
              <a:ext uri="{FF2B5EF4-FFF2-40B4-BE49-F238E27FC236}">
                <a16:creationId xmlns:a16="http://schemas.microsoft.com/office/drawing/2014/main" id="{D46B8BE9-E083-4137-957C-B7356DDAE7C3}"/>
              </a:ext>
            </a:extLst>
          </p:cNvPr>
          <p:cNvGrpSpPr/>
          <p:nvPr/>
        </p:nvGrpSpPr>
        <p:grpSpPr>
          <a:xfrm>
            <a:off x="3555104" y="5101296"/>
            <a:ext cx="7895633" cy="709936"/>
            <a:chOff x="3555104" y="5101296"/>
            <a:chExt cx="7895633" cy="709936"/>
          </a:xfrm>
        </p:grpSpPr>
        <p:grpSp>
          <p:nvGrpSpPr>
            <p:cNvPr id="35" name="组合 34">
              <a:extLst>
                <a:ext uri="{FF2B5EF4-FFF2-40B4-BE49-F238E27FC236}">
                  <a16:creationId xmlns:a16="http://schemas.microsoft.com/office/drawing/2014/main" id="{CFFD7E04-2EEB-4AA5-AEC8-472B61CB38B7}"/>
                </a:ext>
              </a:extLst>
            </p:cNvPr>
            <p:cNvGrpSpPr/>
            <p:nvPr/>
          </p:nvGrpSpPr>
          <p:grpSpPr>
            <a:xfrm>
              <a:off x="3555104" y="5101296"/>
              <a:ext cx="3325519" cy="706864"/>
              <a:chOff x="3864820" y="1142781"/>
              <a:chExt cx="3325519" cy="706864"/>
            </a:xfrm>
          </p:grpSpPr>
          <p:cxnSp>
            <p:nvCxnSpPr>
              <p:cNvPr id="37" name="直接连接符 36">
                <a:extLst>
                  <a:ext uri="{FF2B5EF4-FFF2-40B4-BE49-F238E27FC236}">
                    <a16:creationId xmlns:a16="http://schemas.microsoft.com/office/drawing/2014/main" id="{67145985-C932-4F94-9B3C-E6C735961CCC}"/>
                  </a:ext>
                </a:extLst>
              </p:cNvPr>
              <p:cNvCxnSpPr>
                <a:cxnSpLocks/>
              </p:cNvCxnSpPr>
              <p:nvPr/>
            </p:nvCxnSpPr>
            <p:spPr>
              <a:xfrm>
                <a:off x="3864820" y="1496213"/>
                <a:ext cx="3124184" cy="0"/>
              </a:xfrm>
              <a:prstGeom prst="line">
                <a:avLst/>
              </a:prstGeom>
              <a:ln>
                <a:solidFill>
                  <a:srgbClr val="03CBE7"/>
                </a:solidFill>
                <a:prstDash val="dash"/>
              </a:ln>
            </p:spPr>
            <p:style>
              <a:lnRef idx="1">
                <a:schemeClr val="accent1"/>
              </a:lnRef>
              <a:fillRef idx="0">
                <a:schemeClr val="accent1"/>
              </a:fillRef>
              <a:effectRef idx="0">
                <a:schemeClr val="accent1"/>
              </a:effectRef>
              <a:fontRef idx="minor">
                <a:schemeClr val="tx1"/>
              </a:fontRef>
            </p:style>
          </p:cxnSp>
          <p:sp>
            <p:nvSpPr>
              <p:cNvPr id="38" name="矩形: 圆角 37">
                <a:extLst>
                  <a:ext uri="{FF2B5EF4-FFF2-40B4-BE49-F238E27FC236}">
                    <a16:creationId xmlns:a16="http://schemas.microsoft.com/office/drawing/2014/main" id="{E016EC7C-4F82-47AB-B2DA-DC61887C06AE}"/>
                  </a:ext>
                </a:extLst>
              </p:cNvPr>
              <p:cNvSpPr/>
              <p:nvPr/>
            </p:nvSpPr>
            <p:spPr>
              <a:xfrm>
                <a:off x="7051693" y="1142781"/>
                <a:ext cx="138646" cy="706864"/>
              </a:xfrm>
              <a:prstGeom prst="roundRect">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36" name="文本框 35">
              <a:extLst>
                <a:ext uri="{FF2B5EF4-FFF2-40B4-BE49-F238E27FC236}">
                  <a16:creationId xmlns:a16="http://schemas.microsoft.com/office/drawing/2014/main" id="{A9F869E1-D75B-4187-B6AD-B8CF800B3FE5}"/>
                </a:ext>
              </a:extLst>
            </p:cNvPr>
            <p:cNvSpPr txBox="1"/>
            <p:nvPr/>
          </p:nvSpPr>
          <p:spPr>
            <a:xfrm>
              <a:off x="6943312" y="5136111"/>
              <a:ext cx="4507425" cy="67512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rPr>
                <a:t>先告诉他人你的结论，再讲述你的依据，自下而上地思考，自上而下地表达先告诉他人你的结论</a:t>
              </a:r>
              <a:r>
                <a:rPr kumimoji="0" lang="en-US" altLang="zh-CN" sz="1400" b="0" i="0" u="none" strike="noStrike" kern="120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rPr>
                <a:t>.</a:t>
              </a:r>
              <a:endParaRPr kumimoji="0" lang="en-US" altLang="zh-CN" sz="1400" b="0" i="0" u="none" strike="noStrike" kern="0" cap="none" spc="0" normalizeH="0" baseline="0" noProof="0">
                <a:ln>
                  <a:noFill/>
                </a:ln>
                <a:solidFill>
                  <a:prstClr val="white"/>
                </a:solidFill>
                <a:effectLst/>
                <a:uLnTx/>
                <a:uFillTx/>
                <a:latin typeface="思源黑体 CN Regular" panose="020B0500000000000000" pitchFamily="34" charset="-122"/>
                <a:ea typeface="思源黑体 CN Regular" panose="020B0500000000000000" pitchFamily="34" charset="-122"/>
                <a:cs typeface="Calibri" panose="020F0502020204030204" pitchFamily="34" charset="0"/>
              </a:endParaRPr>
            </a:p>
          </p:txBody>
        </p:sp>
      </p:grpSp>
      <p:grpSp>
        <p:nvGrpSpPr>
          <p:cNvPr id="39" name="组合 38">
            <a:extLst>
              <a:ext uri="{FF2B5EF4-FFF2-40B4-BE49-F238E27FC236}">
                <a16:creationId xmlns:a16="http://schemas.microsoft.com/office/drawing/2014/main" id="{CDD62724-DBBB-477E-9167-7C2990C6DF78}"/>
              </a:ext>
            </a:extLst>
          </p:cNvPr>
          <p:cNvGrpSpPr/>
          <p:nvPr/>
        </p:nvGrpSpPr>
        <p:grpSpPr>
          <a:xfrm>
            <a:off x="300315" y="306636"/>
            <a:ext cx="2280624" cy="462776"/>
            <a:chOff x="300315" y="306636"/>
            <a:chExt cx="2280624" cy="462776"/>
          </a:xfrm>
        </p:grpSpPr>
        <p:sp>
          <p:nvSpPr>
            <p:cNvPr id="40" name="矩形 39">
              <a:extLst>
                <a:ext uri="{FF2B5EF4-FFF2-40B4-BE49-F238E27FC236}">
                  <a16:creationId xmlns:a16="http://schemas.microsoft.com/office/drawing/2014/main" id="{59D83205-4D5E-4336-BFD4-8729383F1F63}"/>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04</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41" name="文本框 40">
              <a:extLst>
                <a:ext uri="{FF2B5EF4-FFF2-40B4-BE49-F238E27FC236}">
                  <a16:creationId xmlns:a16="http://schemas.microsoft.com/office/drawing/2014/main" id="{7DBC8DCC-6AB2-4845-BA5A-3D727EC79145}"/>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明年工作计划</a:t>
              </a:r>
            </a:p>
          </p:txBody>
        </p:sp>
      </p:grpSp>
    </p:spTree>
    <p:extLst>
      <p:ext uri="{BB962C8B-B14F-4D97-AF65-F5344CB8AC3E}">
        <p14:creationId xmlns:p14="http://schemas.microsoft.com/office/powerpoint/2010/main" val="2897100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13A14DCA-5E20-45D1-AB4F-B5920208A4E0}"/>
              </a:ext>
            </a:extLst>
          </p:cNvPr>
          <p:cNvGrpSpPr/>
          <p:nvPr/>
        </p:nvGrpSpPr>
        <p:grpSpPr>
          <a:xfrm>
            <a:off x="518995" y="1480285"/>
            <a:ext cx="2691532" cy="2867721"/>
            <a:chOff x="188066" y="1480285"/>
            <a:chExt cx="2691532" cy="2867721"/>
          </a:xfrm>
        </p:grpSpPr>
        <p:sp>
          <p:nvSpPr>
            <p:cNvPr id="27" name="等腰三角形 26">
              <a:extLst>
                <a:ext uri="{FF2B5EF4-FFF2-40B4-BE49-F238E27FC236}">
                  <a16:creationId xmlns:a16="http://schemas.microsoft.com/office/drawing/2014/main" id="{153BDF5C-BEC2-457C-9175-EF8C96A1322B}"/>
                </a:ext>
              </a:extLst>
            </p:cNvPr>
            <p:cNvSpPr/>
            <p:nvPr/>
          </p:nvSpPr>
          <p:spPr>
            <a:xfrm flipV="1">
              <a:off x="796413" y="3030793"/>
              <a:ext cx="1415846" cy="1220557"/>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34" name="文本框 33">
              <a:extLst>
                <a:ext uri="{FF2B5EF4-FFF2-40B4-BE49-F238E27FC236}">
                  <a16:creationId xmlns:a16="http://schemas.microsoft.com/office/drawing/2014/main" id="{8564C970-D00B-4F16-9BCB-5315E46DE701}"/>
                </a:ext>
              </a:extLst>
            </p:cNvPr>
            <p:cNvSpPr txBox="1"/>
            <p:nvPr/>
          </p:nvSpPr>
          <p:spPr>
            <a:xfrm>
              <a:off x="1209368" y="3332343"/>
              <a:ext cx="54569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a:ln>
                    <a:noFill/>
                  </a:ln>
                  <a:solidFill>
                    <a:prstClr val="white"/>
                  </a:solidFill>
                  <a:effectLst/>
                  <a:uLnTx/>
                  <a:uFillTx/>
                  <a:latin typeface="Butler"/>
                  <a:ea typeface="思源黑体 CN Regular"/>
                  <a:cs typeface="+mn-cs"/>
                </a:rPr>
                <a:t>1</a:t>
              </a:r>
              <a:endParaRPr kumimoji="0" lang="zh-CN" altLang="en-US" sz="60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39" name="文本框 38">
              <a:extLst>
                <a:ext uri="{FF2B5EF4-FFF2-40B4-BE49-F238E27FC236}">
                  <a16:creationId xmlns:a16="http://schemas.microsoft.com/office/drawing/2014/main" id="{80F73F57-F92E-4261-9656-003F6DADF589}"/>
                </a:ext>
              </a:extLst>
            </p:cNvPr>
            <p:cNvSpPr txBox="1"/>
            <p:nvPr/>
          </p:nvSpPr>
          <p:spPr>
            <a:xfrm>
              <a:off x="936522" y="2941511"/>
              <a:ext cx="11946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思源黑体 CN Bold"/>
                  <a:ea typeface="思源黑体 CN Bold"/>
                  <a:cs typeface="+mn-cs"/>
                </a:rPr>
                <a:t>关键词</a:t>
              </a:r>
            </a:p>
          </p:txBody>
        </p:sp>
        <p:sp>
          <p:nvSpPr>
            <p:cNvPr id="44" name="文本框 43">
              <a:extLst>
                <a:ext uri="{FF2B5EF4-FFF2-40B4-BE49-F238E27FC236}">
                  <a16:creationId xmlns:a16="http://schemas.microsoft.com/office/drawing/2014/main" id="{4B02A5DF-3643-4D56-897F-6960CB200FD5}"/>
                </a:ext>
              </a:extLst>
            </p:cNvPr>
            <p:cNvSpPr txBox="1"/>
            <p:nvPr/>
          </p:nvSpPr>
          <p:spPr>
            <a:xfrm>
              <a:off x="188066" y="1480285"/>
              <a:ext cx="2691532" cy="116198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思源黑体 CN Regular"/>
                  <a:ea typeface="思源黑体 CN Regular"/>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思源黑体 CN Regular"/>
                <a:ea typeface="思源黑体 CN Regular"/>
                <a:cs typeface="Calibri" panose="020F0502020204030204" pitchFamily="34" charset="0"/>
              </a:endParaRPr>
            </a:p>
          </p:txBody>
        </p:sp>
      </p:grpSp>
      <p:grpSp>
        <p:nvGrpSpPr>
          <p:cNvPr id="52" name="组合 51">
            <a:extLst>
              <a:ext uri="{FF2B5EF4-FFF2-40B4-BE49-F238E27FC236}">
                <a16:creationId xmlns:a16="http://schemas.microsoft.com/office/drawing/2014/main" id="{314F417E-A37B-4B97-BAFA-345A077C0A1F}"/>
              </a:ext>
            </a:extLst>
          </p:cNvPr>
          <p:cNvGrpSpPr/>
          <p:nvPr/>
        </p:nvGrpSpPr>
        <p:grpSpPr>
          <a:xfrm>
            <a:off x="4750235" y="1480285"/>
            <a:ext cx="2691532" cy="2867721"/>
            <a:chOff x="4767465" y="1480285"/>
            <a:chExt cx="2691532" cy="2867721"/>
          </a:xfrm>
        </p:grpSpPr>
        <p:sp>
          <p:nvSpPr>
            <p:cNvPr id="31" name="等腰三角形 30">
              <a:extLst>
                <a:ext uri="{FF2B5EF4-FFF2-40B4-BE49-F238E27FC236}">
                  <a16:creationId xmlns:a16="http://schemas.microsoft.com/office/drawing/2014/main" id="{0B31A396-7E1E-4AE3-BA9B-3252072C0B02}"/>
                </a:ext>
              </a:extLst>
            </p:cNvPr>
            <p:cNvSpPr/>
            <p:nvPr/>
          </p:nvSpPr>
          <p:spPr>
            <a:xfrm flipV="1">
              <a:off x="5279923" y="3030793"/>
              <a:ext cx="1415846" cy="1220557"/>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36" name="文本框 35">
              <a:extLst>
                <a:ext uri="{FF2B5EF4-FFF2-40B4-BE49-F238E27FC236}">
                  <a16:creationId xmlns:a16="http://schemas.microsoft.com/office/drawing/2014/main" id="{7CC394B2-6676-449A-A4EA-C0022D5840F5}"/>
                </a:ext>
              </a:extLst>
            </p:cNvPr>
            <p:cNvSpPr txBox="1"/>
            <p:nvPr/>
          </p:nvSpPr>
          <p:spPr>
            <a:xfrm>
              <a:off x="5751873" y="3332343"/>
              <a:ext cx="54569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a:ln>
                    <a:noFill/>
                  </a:ln>
                  <a:solidFill>
                    <a:prstClr val="white"/>
                  </a:solidFill>
                  <a:effectLst/>
                  <a:uLnTx/>
                  <a:uFillTx/>
                  <a:latin typeface="Butler"/>
                  <a:ea typeface="思源黑体 CN Regular"/>
                  <a:cs typeface="+mn-cs"/>
                </a:rPr>
                <a:t>3</a:t>
              </a:r>
              <a:endParaRPr kumimoji="0" lang="zh-CN" altLang="en-US" sz="60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40" name="文本框 39">
              <a:extLst>
                <a:ext uri="{FF2B5EF4-FFF2-40B4-BE49-F238E27FC236}">
                  <a16:creationId xmlns:a16="http://schemas.microsoft.com/office/drawing/2014/main" id="{98934F6C-276A-4132-B85E-C6060E913B5E}"/>
                </a:ext>
              </a:extLst>
            </p:cNvPr>
            <p:cNvSpPr txBox="1"/>
            <p:nvPr/>
          </p:nvSpPr>
          <p:spPr>
            <a:xfrm>
              <a:off x="5390536" y="2941511"/>
              <a:ext cx="11946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思源黑体 CN Bold"/>
                  <a:ea typeface="思源黑体 CN Bold"/>
                  <a:cs typeface="+mn-cs"/>
                </a:rPr>
                <a:t>关键词</a:t>
              </a:r>
            </a:p>
          </p:txBody>
        </p:sp>
        <p:sp>
          <p:nvSpPr>
            <p:cNvPr id="45" name="文本框 44">
              <a:extLst>
                <a:ext uri="{FF2B5EF4-FFF2-40B4-BE49-F238E27FC236}">
                  <a16:creationId xmlns:a16="http://schemas.microsoft.com/office/drawing/2014/main" id="{B62F79BB-8FB4-4F55-A7FA-18485DDDEC22}"/>
                </a:ext>
              </a:extLst>
            </p:cNvPr>
            <p:cNvSpPr txBox="1"/>
            <p:nvPr/>
          </p:nvSpPr>
          <p:spPr>
            <a:xfrm>
              <a:off x="4767465" y="1480285"/>
              <a:ext cx="2691532" cy="116198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思源黑体 CN Regular"/>
                  <a:ea typeface="思源黑体 CN Regular"/>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思源黑体 CN Regular"/>
                <a:ea typeface="思源黑体 CN Regular"/>
                <a:cs typeface="Calibri" panose="020F0502020204030204" pitchFamily="34" charset="0"/>
              </a:endParaRPr>
            </a:p>
          </p:txBody>
        </p:sp>
      </p:grpSp>
      <p:grpSp>
        <p:nvGrpSpPr>
          <p:cNvPr id="54" name="组合 53">
            <a:extLst>
              <a:ext uri="{FF2B5EF4-FFF2-40B4-BE49-F238E27FC236}">
                <a16:creationId xmlns:a16="http://schemas.microsoft.com/office/drawing/2014/main" id="{C488A6A2-DCE1-4F80-A0E0-A0F13CD754BF}"/>
              </a:ext>
            </a:extLst>
          </p:cNvPr>
          <p:cNvGrpSpPr/>
          <p:nvPr/>
        </p:nvGrpSpPr>
        <p:grpSpPr>
          <a:xfrm>
            <a:off x="8981474" y="1480285"/>
            <a:ext cx="2691532" cy="2867721"/>
            <a:chOff x="9140338" y="1480285"/>
            <a:chExt cx="2691532" cy="2867721"/>
          </a:xfrm>
        </p:grpSpPr>
        <p:sp>
          <p:nvSpPr>
            <p:cNvPr id="33" name="等腰三角形 32">
              <a:extLst>
                <a:ext uri="{FF2B5EF4-FFF2-40B4-BE49-F238E27FC236}">
                  <a16:creationId xmlns:a16="http://schemas.microsoft.com/office/drawing/2014/main" id="{9592E868-A06C-4FF3-A55C-64AFD84267B2}"/>
                </a:ext>
              </a:extLst>
            </p:cNvPr>
            <p:cNvSpPr/>
            <p:nvPr/>
          </p:nvSpPr>
          <p:spPr>
            <a:xfrm flipV="1">
              <a:off x="9778181" y="3030793"/>
              <a:ext cx="1415846" cy="1220557"/>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37" name="文本框 36">
              <a:extLst>
                <a:ext uri="{FF2B5EF4-FFF2-40B4-BE49-F238E27FC236}">
                  <a16:creationId xmlns:a16="http://schemas.microsoft.com/office/drawing/2014/main" id="{E577EBBA-D1DC-4AC3-BA4B-36084AB72F57}"/>
                </a:ext>
              </a:extLst>
            </p:cNvPr>
            <p:cNvSpPr txBox="1"/>
            <p:nvPr/>
          </p:nvSpPr>
          <p:spPr>
            <a:xfrm>
              <a:off x="10213259" y="3332343"/>
              <a:ext cx="54569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a:ln>
                    <a:noFill/>
                  </a:ln>
                  <a:solidFill>
                    <a:prstClr val="white"/>
                  </a:solidFill>
                  <a:effectLst/>
                  <a:uLnTx/>
                  <a:uFillTx/>
                  <a:latin typeface="Butler"/>
                  <a:ea typeface="思源黑体 CN Regular"/>
                  <a:cs typeface="+mn-cs"/>
                </a:rPr>
                <a:t>5</a:t>
              </a:r>
              <a:endParaRPr kumimoji="0" lang="zh-CN" altLang="en-US" sz="60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41" name="文本框 40">
              <a:extLst>
                <a:ext uri="{FF2B5EF4-FFF2-40B4-BE49-F238E27FC236}">
                  <a16:creationId xmlns:a16="http://schemas.microsoft.com/office/drawing/2014/main" id="{657DFE3C-ED9A-4F3B-A520-59EC11E22E4E}"/>
                </a:ext>
              </a:extLst>
            </p:cNvPr>
            <p:cNvSpPr txBox="1"/>
            <p:nvPr/>
          </p:nvSpPr>
          <p:spPr>
            <a:xfrm>
              <a:off x="9888794" y="2941511"/>
              <a:ext cx="11946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思源黑体 CN Bold"/>
                  <a:ea typeface="思源黑体 CN Bold"/>
                  <a:cs typeface="+mn-cs"/>
                </a:rPr>
                <a:t>关键词</a:t>
              </a:r>
            </a:p>
          </p:txBody>
        </p:sp>
        <p:sp>
          <p:nvSpPr>
            <p:cNvPr id="46" name="文本框 45">
              <a:extLst>
                <a:ext uri="{FF2B5EF4-FFF2-40B4-BE49-F238E27FC236}">
                  <a16:creationId xmlns:a16="http://schemas.microsoft.com/office/drawing/2014/main" id="{865F7159-6A55-494D-A173-91FE7EDBA741}"/>
                </a:ext>
              </a:extLst>
            </p:cNvPr>
            <p:cNvSpPr txBox="1"/>
            <p:nvPr/>
          </p:nvSpPr>
          <p:spPr>
            <a:xfrm>
              <a:off x="9140338" y="1480285"/>
              <a:ext cx="2691532" cy="116198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思源黑体 CN Regular"/>
                  <a:ea typeface="思源黑体 CN Regular"/>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思源黑体 CN Regular"/>
                <a:ea typeface="思源黑体 CN Regular"/>
                <a:cs typeface="Calibri" panose="020F0502020204030204" pitchFamily="34" charset="0"/>
              </a:endParaRPr>
            </a:p>
          </p:txBody>
        </p:sp>
      </p:grpSp>
      <p:grpSp>
        <p:nvGrpSpPr>
          <p:cNvPr id="51" name="组合 50">
            <a:extLst>
              <a:ext uri="{FF2B5EF4-FFF2-40B4-BE49-F238E27FC236}">
                <a16:creationId xmlns:a16="http://schemas.microsoft.com/office/drawing/2014/main" id="{B7BE6CBA-192D-4835-9066-9B56ECF248C1}"/>
              </a:ext>
            </a:extLst>
          </p:cNvPr>
          <p:cNvGrpSpPr/>
          <p:nvPr/>
        </p:nvGrpSpPr>
        <p:grpSpPr>
          <a:xfrm>
            <a:off x="2634615" y="2921168"/>
            <a:ext cx="2691532" cy="2804687"/>
            <a:chOff x="2488815" y="2921168"/>
            <a:chExt cx="2691532" cy="2804687"/>
          </a:xfrm>
        </p:grpSpPr>
        <p:sp>
          <p:nvSpPr>
            <p:cNvPr id="30" name="等腰三角形 29">
              <a:extLst>
                <a:ext uri="{FF2B5EF4-FFF2-40B4-BE49-F238E27FC236}">
                  <a16:creationId xmlns:a16="http://schemas.microsoft.com/office/drawing/2014/main" id="{1E4A2849-6CF1-46C8-9D7D-D26E2858B197}"/>
                </a:ext>
              </a:extLst>
            </p:cNvPr>
            <p:cNvSpPr/>
            <p:nvPr/>
          </p:nvSpPr>
          <p:spPr>
            <a:xfrm>
              <a:off x="3126658" y="3030793"/>
              <a:ext cx="1415846" cy="1220557"/>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35" name="文本框 34">
              <a:extLst>
                <a:ext uri="{FF2B5EF4-FFF2-40B4-BE49-F238E27FC236}">
                  <a16:creationId xmlns:a16="http://schemas.microsoft.com/office/drawing/2014/main" id="{3DD7A9A1-57AC-43E4-BD2B-500F7540A0D4}"/>
                </a:ext>
              </a:extLst>
            </p:cNvPr>
            <p:cNvSpPr txBox="1"/>
            <p:nvPr/>
          </p:nvSpPr>
          <p:spPr>
            <a:xfrm>
              <a:off x="3561736" y="2921168"/>
              <a:ext cx="54569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a:ln>
                    <a:noFill/>
                  </a:ln>
                  <a:solidFill>
                    <a:prstClr val="white"/>
                  </a:solidFill>
                  <a:effectLst/>
                  <a:uLnTx/>
                  <a:uFillTx/>
                  <a:latin typeface="Butler"/>
                  <a:ea typeface="思源黑体 CN Regular"/>
                  <a:cs typeface="+mn-cs"/>
                </a:rPr>
                <a:t>2</a:t>
              </a:r>
              <a:endParaRPr kumimoji="0" lang="zh-CN" altLang="en-US" sz="60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42" name="文本框 41">
              <a:extLst>
                <a:ext uri="{FF2B5EF4-FFF2-40B4-BE49-F238E27FC236}">
                  <a16:creationId xmlns:a16="http://schemas.microsoft.com/office/drawing/2014/main" id="{78B652A9-01E4-4AB7-97C8-CABA7D1A7A3C}"/>
                </a:ext>
              </a:extLst>
            </p:cNvPr>
            <p:cNvSpPr txBox="1"/>
            <p:nvPr/>
          </p:nvSpPr>
          <p:spPr>
            <a:xfrm>
              <a:off x="3296264" y="3769789"/>
              <a:ext cx="11946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思源黑体 CN Bold"/>
                  <a:ea typeface="思源黑体 CN Bold"/>
                  <a:cs typeface="+mn-cs"/>
                </a:rPr>
                <a:t>关键词</a:t>
              </a:r>
            </a:p>
          </p:txBody>
        </p:sp>
        <p:sp>
          <p:nvSpPr>
            <p:cNvPr id="47" name="文本框 46">
              <a:extLst>
                <a:ext uri="{FF2B5EF4-FFF2-40B4-BE49-F238E27FC236}">
                  <a16:creationId xmlns:a16="http://schemas.microsoft.com/office/drawing/2014/main" id="{F1CECB70-B2A0-495B-9785-8D6047B9F5B3}"/>
                </a:ext>
              </a:extLst>
            </p:cNvPr>
            <p:cNvSpPr txBox="1"/>
            <p:nvPr/>
          </p:nvSpPr>
          <p:spPr>
            <a:xfrm>
              <a:off x="2488815" y="4563870"/>
              <a:ext cx="2691532" cy="116198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思源黑体 CN Regular"/>
                  <a:ea typeface="思源黑体 CN Regular"/>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思源黑体 CN Regular"/>
                <a:ea typeface="思源黑体 CN Regular"/>
                <a:cs typeface="Calibri" panose="020F0502020204030204" pitchFamily="34" charset="0"/>
              </a:endParaRPr>
            </a:p>
          </p:txBody>
        </p:sp>
      </p:grpSp>
      <p:grpSp>
        <p:nvGrpSpPr>
          <p:cNvPr id="53" name="组合 52">
            <a:extLst>
              <a:ext uri="{FF2B5EF4-FFF2-40B4-BE49-F238E27FC236}">
                <a16:creationId xmlns:a16="http://schemas.microsoft.com/office/drawing/2014/main" id="{D44D5C28-360D-402E-AF4A-15C5C6BB2D8A}"/>
              </a:ext>
            </a:extLst>
          </p:cNvPr>
          <p:cNvGrpSpPr/>
          <p:nvPr/>
        </p:nvGrpSpPr>
        <p:grpSpPr>
          <a:xfrm>
            <a:off x="6865855" y="2824511"/>
            <a:ext cx="2691532" cy="2977347"/>
            <a:chOff x="6740015" y="2824511"/>
            <a:chExt cx="2691532" cy="2977347"/>
          </a:xfrm>
        </p:grpSpPr>
        <p:sp>
          <p:nvSpPr>
            <p:cNvPr id="32" name="等腰三角形 31">
              <a:extLst>
                <a:ext uri="{FF2B5EF4-FFF2-40B4-BE49-F238E27FC236}">
                  <a16:creationId xmlns:a16="http://schemas.microsoft.com/office/drawing/2014/main" id="{A3E787CB-D043-4800-8872-7407F1164182}"/>
                </a:ext>
              </a:extLst>
            </p:cNvPr>
            <p:cNvSpPr/>
            <p:nvPr/>
          </p:nvSpPr>
          <p:spPr>
            <a:xfrm>
              <a:off x="7329949" y="3030793"/>
              <a:ext cx="1415846" cy="1220557"/>
            </a:xfrm>
            <a:prstGeom prst="triangle">
              <a:avLst/>
            </a:prstGeom>
            <a:solidFill>
              <a:srgbClr val="14D3CE"/>
            </a:solidFill>
            <a:ln w="406400" cap="rnd">
              <a:solidFill>
                <a:srgbClr val="14D3CE">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38" name="文本框 37">
              <a:extLst>
                <a:ext uri="{FF2B5EF4-FFF2-40B4-BE49-F238E27FC236}">
                  <a16:creationId xmlns:a16="http://schemas.microsoft.com/office/drawing/2014/main" id="{5F36C955-E9C7-4377-AFCE-437805B0B922}"/>
                </a:ext>
              </a:extLst>
            </p:cNvPr>
            <p:cNvSpPr txBox="1"/>
            <p:nvPr/>
          </p:nvSpPr>
          <p:spPr>
            <a:xfrm>
              <a:off x="7761339" y="2824511"/>
              <a:ext cx="54569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a:ln>
                    <a:noFill/>
                  </a:ln>
                  <a:solidFill>
                    <a:prstClr val="white"/>
                  </a:solidFill>
                  <a:effectLst/>
                  <a:uLnTx/>
                  <a:uFillTx/>
                  <a:latin typeface="Butler"/>
                  <a:ea typeface="思源黑体 CN Regular"/>
                  <a:cs typeface="+mn-cs"/>
                </a:rPr>
                <a:t>4</a:t>
              </a:r>
              <a:endParaRPr kumimoji="0" lang="zh-CN" altLang="en-US" sz="60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43" name="文本框 42">
              <a:extLst>
                <a:ext uri="{FF2B5EF4-FFF2-40B4-BE49-F238E27FC236}">
                  <a16:creationId xmlns:a16="http://schemas.microsoft.com/office/drawing/2014/main" id="{AA28FC14-0FE9-4AB5-AB30-9B2C4D837A56}"/>
                </a:ext>
              </a:extLst>
            </p:cNvPr>
            <p:cNvSpPr txBox="1"/>
            <p:nvPr/>
          </p:nvSpPr>
          <p:spPr>
            <a:xfrm>
              <a:off x="7458997" y="3769789"/>
              <a:ext cx="11946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思源黑体 CN Bold"/>
                  <a:ea typeface="思源黑体 CN Bold"/>
                  <a:cs typeface="+mn-cs"/>
                </a:rPr>
                <a:t>关键词</a:t>
              </a:r>
            </a:p>
          </p:txBody>
        </p:sp>
        <p:sp>
          <p:nvSpPr>
            <p:cNvPr id="49" name="文本框 48">
              <a:extLst>
                <a:ext uri="{FF2B5EF4-FFF2-40B4-BE49-F238E27FC236}">
                  <a16:creationId xmlns:a16="http://schemas.microsoft.com/office/drawing/2014/main" id="{760D52BD-18CB-4C06-9364-F85BB05D6E47}"/>
                </a:ext>
              </a:extLst>
            </p:cNvPr>
            <p:cNvSpPr txBox="1"/>
            <p:nvPr/>
          </p:nvSpPr>
          <p:spPr>
            <a:xfrm>
              <a:off x="6740015" y="4639873"/>
              <a:ext cx="2691532" cy="116198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思源黑体 CN Regular"/>
                  <a:ea typeface="思源黑体 CN Regular"/>
                  <a:cs typeface="Calibri" panose="020F0502020204030204" pitchFamily="34" charset="0"/>
                </a:rPr>
                <a:t>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思源黑体 CN Regular"/>
                <a:ea typeface="思源黑体 CN Regular"/>
                <a:cs typeface="Calibri" panose="020F0502020204030204" pitchFamily="34" charset="0"/>
              </a:endParaRPr>
            </a:p>
          </p:txBody>
        </p:sp>
      </p:grpSp>
      <p:grpSp>
        <p:nvGrpSpPr>
          <p:cNvPr id="28" name="组合 27">
            <a:extLst>
              <a:ext uri="{FF2B5EF4-FFF2-40B4-BE49-F238E27FC236}">
                <a16:creationId xmlns:a16="http://schemas.microsoft.com/office/drawing/2014/main" id="{E0427EF7-5170-4F6B-A343-0F3FB21B1833}"/>
              </a:ext>
            </a:extLst>
          </p:cNvPr>
          <p:cNvGrpSpPr/>
          <p:nvPr/>
        </p:nvGrpSpPr>
        <p:grpSpPr>
          <a:xfrm>
            <a:off x="300315" y="306636"/>
            <a:ext cx="2280624" cy="462776"/>
            <a:chOff x="300315" y="306636"/>
            <a:chExt cx="2280624" cy="462776"/>
          </a:xfrm>
        </p:grpSpPr>
        <p:sp>
          <p:nvSpPr>
            <p:cNvPr id="29" name="矩形 28">
              <a:extLst>
                <a:ext uri="{FF2B5EF4-FFF2-40B4-BE49-F238E27FC236}">
                  <a16:creationId xmlns:a16="http://schemas.microsoft.com/office/drawing/2014/main" id="{40DD4427-19CD-4198-9177-B8C67E22EF2C}"/>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04</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48" name="文本框 47">
              <a:extLst>
                <a:ext uri="{FF2B5EF4-FFF2-40B4-BE49-F238E27FC236}">
                  <a16:creationId xmlns:a16="http://schemas.microsoft.com/office/drawing/2014/main" id="{C1D55751-C656-4AB6-B9B9-1F9ACEAC5356}"/>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明年工作计划</a:t>
              </a:r>
            </a:p>
          </p:txBody>
        </p:sp>
      </p:grpSp>
    </p:spTree>
    <p:extLst>
      <p:ext uri="{BB962C8B-B14F-4D97-AF65-F5344CB8AC3E}">
        <p14:creationId xmlns:p14="http://schemas.microsoft.com/office/powerpoint/2010/main" val="1758400541"/>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up)">
                                      <p:cBhvr>
                                        <p:cTn id="11" dur="500"/>
                                        <p:tgtEl>
                                          <p:spTgt spid="5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up)">
                                      <p:cBhvr>
                                        <p:cTn id="19" dur="500"/>
                                        <p:tgtEl>
                                          <p:spTgt spid="5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down)">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38C5069-7604-47FA-893D-72947D015117}"/>
              </a:ext>
            </a:extLst>
          </p:cNvPr>
          <p:cNvGrpSpPr/>
          <p:nvPr/>
        </p:nvGrpSpPr>
        <p:grpSpPr>
          <a:xfrm>
            <a:off x="0" y="1866665"/>
            <a:ext cx="12192000" cy="3124671"/>
            <a:chOff x="0" y="1866665"/>
            <a:chExt cx="12192000" cy="3124671"/>
          </a:xfrm>
        </p:grpSpPr>
        <p:grpSp>
          <p:nvGrpSpPr>
            <p:cNvPr id="3" name="组合 2">
              <a:extLst>
                <a:ext uri="{FF2B5EF4-FFF2-40B4-BE49-F238E27FC236}">
                  <a16:creationId xmlns:a16="http://schemas.microsoft.com/office/drawing/2014/main" id="{A577E206-0877-45C9-982F-507216083E80}"/>
                </a:ext>
              </a:extLst>
            </p:cNvPr>
            <p:cNvGrpSpPr/>
            <p:nvPr/>
          </p:nvGrpSpPr>
          <p:grpSpPr>
            <a:xfrm flipH="1">
              <a:off x="0" y="2020664"/>
              <a:ext cx="12192000" cy="2816672"/>
              <a:chOff x="766583" y="1371600"/>
              <a:chExt cx="19625042" cy="4533900"/>
            </a:xfrm>
          </p:grpSpPr>
          <p:sp>
            <p:nvSpPr>
              <p:cNvPr id="10" name="椭圆 9">
                <a:extLst>
                  <a:ext uri="{FF2B5EF4-FFF2-40B4-BE49-F238E27FC236}">
                    <a16:creationId xmlns:a16="http://schemas.microsoft.com/office/drawing/2014/main" id="{5917F90A-A7B0-47A1-9088-F75605D3EA39}"/>
                  </a:ext>
                </a:extLst>
              </p:cNvPr>
              <p:cNvSpPr/>
              <p:nvPr/>
            </p:nvSpPr>
            <p:spPr>
              <a:xfrm>
                <a:off x="4191000" y="1371600"/>
                <a:ext cx="2266950" cy="2266950"/>
              </a:xfrm>
              <a:prstGeom prst="ellipse">
                <a:avLst/>
              </a:prstGeom>
              <a:noFill/>
              <a:ln>
                <a:gradFill>
                  <a:gsLst>
                    <a:gs pos="50000">
                      <a:srgbClr val="0289BB"/>
                    </a:gs>
                    <a:gs pos="50000">
                      <a:schemeClr val="accent1">
                        <a:lumMod val="30000"/>
                        <a:lumOff val="70000"/>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cxnSp>
            <p:nvCxnSpPr>
              <p:cNvPr id="11" name="直接连接符 10">
                <a:extLst>
                  <a:ext uri="{FF2B5EF4-FFF2-40B4-BE49-F238E27FC236}">
                    <a16:creationId xmlns:a16="http://schemas.microsoft.com/office/drawing/2014/main" id="{9F34B9CA-3333-4B37-BC75-FDF218673233}"/>
                  </a:ext>
                </a:extLst>
              </p:cNvPr>
              <p:cNvCxnSpPr>
                <a:cxnSpLocks/>
              </p:cNvCxnSpPr>
              <p:nvPr/>
            </p:nvCxnSpPr>
            <p:spPr>
              <a:xfrm>
                <a:off x="5305423" y="1371600"/>
                <a:ext cx="15086202" cy="0"/>
              </a:xfrm>
              <a:prstGeom prst="line">
                <a:avLst/>
              </a:prstGeom>
              <a:ln>
                <a:solidFill>
                  <a:srgbClr val="0289BB"/>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5AB5810-589D-4F33-B098-00EF46504999}"/>
                  </a:ext>
                </a:extLst>
              </p:cNvPr>
              <p:cNvCxnSpPr>
                <a:cxnSpLocks/>
              </p:cNvCxnSpPr>
              <p:nvPr/>
            </p:nvCxnSpPr>
            <p:spPr>
              <a:xfrm>
                <a:off x="5305423" y="3638550"/>
                <a:ext cx="10599274" cy="0"/>
              </a:xfrm>
              <a:prstGeom prst="line">
                <a:avLst/>
              </a:prstGeom>
              <a:ln>
                <a:solidFill>
                  <a:srgbClr val="0289BB"/>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F88B0059-BBDC-41DA-B7CC-B1F963653991}"/>
                  </a:ext>
                </a:extLst>
              </p:cNvPr>
              <p:cNvSpPr/>
              <p:nvPr/>
            </p:nvSpPr>
            <p:spPr>
              <a:xfrm flipH="1">
                <a:off x="14719310" y="3638550"/>
                <a:ext cx="2266950" cy="2266950"/>
              </a:xfrm>
              <a:prstGeom prst="ellipse">
                <a:avLst/>
              </a:prstGeom>
              <a:noFill/>
              <a:ln>
                <a:gradFill>
                  <a:gsLst>
                    <a:gs pos="50000">
                      <a:srgbClr val="0289BB"/>
                    </a:gs>
                    <a:gs pos="50000">
                      <a:schemeClr val="accent1">
                        <a:lumMod val="30000"/>
                        <a:lumOff val="70000"/>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cxnSp>
            <p:nvCxnSpPr>
              <p:cNvPr id="14" name="直接连接符 13">
                <a:extLst>
                  <a:ext uri="{FF2B5EF4-FFF2-40B4-BE49-F238E27FC236}">
                    <a16:creationId xmlns:a16="http://schemas.microsoft.com/office/drawing/2014/main" id="{53616C95-2B0B-48DF-9D57-2F76B8AA25D4}"/>
                  </a:ext>
                </a:extLst>
              </p:cNvPr>
              <p:cNvCxnSpPr>
                <a:cxnSpLocks/>
              </p:cNvCxnSpPr>
              <p:nvPr/>
            </p:nvCxnSpPr>
            <p:spPr>
              <a:xfrm>
                <a:off x="766583" y="5905500"/>
                <a:ext cx="15086202" cy="0"/>
              </a:xfrm>
              <a:prstGeom prst="line">
                <a:avLst/>
              </a:prstGeom>
              <a:ln>
                <a:solidFill>
                  <a:srgbClr val="0289BB"/>
                </a:solidFill>
              </a:ln>
            </p:spPr>
            <p:style>
              <a:lnRef idx="1">
                <a:schemeClr val="accent1"/>
              </a:lnRef>
              <a:fillRef idx="0">
                <a:schemeClr val="accent1"/>
              </a:fillRef>
              <a:effectRef idx="0">
                <a:schemeClr val="accent1"/>
              </a:effectRef>
              <a:fontRef idx="minor">
                <a:schemeClr val="tx1"/>
              </a:fontRef>
            </p:style>
          </p:cxnSp>
        </p:grpSp>
        <p:sp>
          <p:nvSpPr>
            <p:cNvPr id="4" name="任意多边形: 形状 3">
              <a:extLst>
                <a:ext uri="{FF2B5EF4-FFF2-40B4-BE49-F238E27FC236}">
                  <a16:creationId xmlns:a16="http://schemas.microsoft.com/office/drawing/2014/main" id="{06C369C1-E1EB-458C-91D7-1151A56B992B}"/>
                </a:ext>
              </a:extLst>
            </p:cNvPr>
            <p:cNvSpPr/>
            <p:nvPr/>
          </p:nvSpPr>
          <p:spPr>
            <a:xfrm rot="5400000">
              <a:off x="1704319" y="1887906"/>
              <a:ext cx="307998" cy="265516"/>
            </a:xfrm>
            <a:custGeom>
              <a:avLst/>
              <a:gdLst>
                <a:gd name="connsiteX0" fmla="*/ 0 w 872514"/>
                <a:gd name="connsiteY0" fmla="*/ 752167 h 752167"/>
                <a:gd name="connsiteX1" fmla="*/ 436257 w 872514"/>
                <a:gd name="connsiteY1" fmla="*/ 0 h 752167"/>
                <a:gd name="connsiteX2" fmla="*/ 872514 w 872514"/>
                <a:gd name="connsiteY2" fmla="*/ 752167 h 752167"/>
                <a:gd name="connsiteX3" fmla="*/ 759144 w 872514"/>
                <a:gd name="connsiteY3" fmla="*/ 752167 h 752167"/>
                <a:gd name="connsiteX4" fmla="*/ 436257 w 872514"/>
                <a:gd name="connsiteY4" fmla="*/ 195465 h 752167"/>
                <a:gd name="connsiteX5" fmla="*/ 113370 w 872514"/>
                <a:gd name="connsiteY5" fmla="*/ 752167 h 7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514" h="752167">
                  <a:moveTo>
                    <a:pt x="0" y="752167"/>
                  </a:moveTo>
                  <a:lnTo>
                    <a:pt x="436257" y="0"/>
                  </a:lnTo>
                  <a:lnTo>
                    <a:pt x="872514" y="752167"/>
                  </a:lnTo>
                  <a:lnTo>
                    <a:pt x="759144" y="752167"/>
                  </a:lnTo>
                  <a:lnTo>
                    <a:pt x="436257" y="195465"/>
                  </a:lnTo>
                  <a:lnTo>
                    <a:pt x="113370" y="752167"/>
                  </a:lnTo>
                  <a:close/>
                </a:path>
              </a:pathLst>
            </a:custGeom>
            <a:gradFill>
              <a:gsLst>
                <a:gs pos="50000">
                  <a:srgbClr val="0289BB"/>
                </a:gs>
                <a:gs pos="100000">
                  <a:srgbClr val="0289BB">
                    <a:alpha val="1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5" name="任意多边形: 形状 4">
              <a:extLst>
                <a:ext uri="{FF2B5EF4-FFF2-40B4-BE49-F238E27FC236}">
                  <a16:creationId xmlns:a16="http://schemas.microsoft.com/office/drawing/2014/main" id="{9AA0742F-B5EB-4CA2-9E1F-A0DAF63260D5}"/>
                </a:ext>
              </a:extLst>
            </p:cNvPr>
            <p:cNvSpPr/>
            <p:nvPr/>
          </p:nvSpPr>
          <p:spPr>
            <a:xfrm rot="5400000">
              <a:off x="5302358" y="1887906"/>
              <a:ext cx="307998" cy="265516"/>
            </a:xfrm>
            <a:custGeom>
              <a:avLst/>
              <a:gdLst>
                <a:gd name="connsiteX0" fmla="*/ 0 w 872514"/>
                <a:gd name="connsiteY0" fmla="*/ 752167 h 752167"/>
                <a:gd name="connsiteX1" fmla="*/ 436257 w 872514"/>
                <a:gd name="connsiteY1" fmla="*/ 0 h 752167"/>
                <a:gd name="connsiteX2" fmla="*/ 872514 w 872514"/>
                <a:gd name="connsiteY2" fmla="*/ 752167 h 752167"/>
                <a:gd name="connsiteX3" fmla="*/ 759144 w 872514"/>
                <a:gd name="connsiteY3" fmla="*/ 752167 h 752167"/>
                <a:gd name="connsiteX4" fmla="*/ 436257 w 872514"/>
                <a:gd name="connsiteY4" fmla="*/ 195465 h 752167"/>
                <a:gd name="connsiteX5" fmla="*/ 113370 w 872514"/>
                <a:gd name="connsiteY5" fmla="*/ 752167 h 7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514" h="752167">
                  <a:moveTo>
                    <a:pt x="0" y="752167"/>
                  </a:moveTo>
                  <a:lnTo>
                    <a:pt x="436257" y="0"/>
                  </a:lnTo>
                  <a:lnTo>
                    <a:pt x="872514" y="752167"/>
                  </a:lnTo>
                  <a:lnTo>
                    <a:pt x="759144" y="752167"/>
                  </a:lnTo>
                  <a:lnTo>
                    <a:pt x="436257" y="195465"/>
                  </a:lnTo>
                  <a:lnTo>
                    <a:pt x="113370" y="752167"/>
                  </a:lnTo>
                  <a:close/>
                </a:path>
              </a:pathLst>
            </a:custGeom>
            <a:gradFill>
              <a:gsLst>
                <a:gs pos="50000">
                  <a:srgbClr val="0289BB"/>
                </a:gs>
                <a:gs pos="100000">
                  <a:srgbClr val="0289BB">
                    <a:alpha val="1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6" name="任意多边形: 形状 5">
              <a:extLst>
                <a:ext uri="{FF2B5EF4-FFF2-40B4-BE49-F238E27FC236}">
                  <a16:creationId xmlns:a16="http://schemas.microsoft.com/office/drawing/2014/main" id="{0B0F15DE-7FA5-4F97-B59C-8D1D389537BF}"/>
                </a:ext>
              </a:extLst>
            </p:cNvPr>
            <p:cNvSpPr/>
            <p:nvPr/>
          </p:nvSpPr>
          <p:spPr>
            <a:xfrm rot="16200000" flipH="1">
              <a:off x="4041828" y="3296241"/>
              <a:ext cx="307998" cy="265516"/>
            </a:xfrm>
            <a:custGeom>
              <a:avLst/>
              <a:gdLst>
                <a:gd name="connsiteX0" fmla="*/ 0 w 872514"/>
                <a:gd name="connsiteY0" fmla="*/ 752167 h 752167"/>
                <a:gd name="connsiteX1" fmla="*/ 436257 w 872514"/>
                <a:gd name="connsiteY1" fmla="*/ 0 h 752167"/>
                <a:gd name="connsiteX2" fmla="*/ 872514 w 872514"/>
                <a:gd name="connsiteY2" fmla="*/ 752167 h 752167"/>
                <a:gd name="connsiteX3" fmla="*/ 759144 w 872514"/>
                <a:gd name="connsiteY3" fmla="*/ 752167 h 752167"/>
                <a:gd name="connsiteX4" fmla="*/ 436257 w 872514"/>
                <a:gd name="connsiteY4" fmla="*/ 195465 h 752167"/>
                <a:gd name="connsiteX5" fmla="*/ 113370 w 872514"/>
                <a:gd name="connsiteY5" fmla="*/ 752167 h 7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514" h="752167">
                  <a:moveTo>
                    <a:pt x="0" y="752167"/>
                  </a:moveTo>
                  <a:lnTo>
                    <a:pt x="436257" y="0"/>
                  </a:lnTo>
                  <a:lnTo>
                    <a:pt x="872514" y="752167"/>
                  </a:lnTo>
                  <a:lnTo>
                    <a:pt x="759144" y="752167"/>
                  </a:lnTo>
                  <a:lnTo>
                    <a:pt x="436257" y="195465"/>
                  </a:lnTo>
                  <a:lnTo>
                    <a:pt x="113370" y="752167"/>
                  </a:lnTo>
                  <a:close/>
                </a:path>
              </a:pathLst>
            </a:custGeom>
            <a:gradFill>
              <a:gsLst>
                <a:gs pos="50000">
                  <a:srgbClr val="0289BB"/>
                </a:gs>
                <a:gs pos="100000">
                  <a:srgbClr val="0289BB">
                    <a:alpha val="1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7" name="任意多边形: 形状 6">
              <a:extLst>
                <a:ext uri="{FF2B5EF4-FFF2-40B4-BE49-F238E27FC236}">
                  <a16:creationId xmlns:a16="http://schemas.microsoft.com/office/drawing/2014/main" id="{2CD064EA-CE55-4273-8BF4-0BA6243A4571}"/>
                </a:ext>
              </a:extLst>
            </p:cNvPr>
            <p:cNvSpPr/>
            <p:nvPr/>
          </p:nvSpPr>
          <p:spPr>
            <a:xfrm rot="16200000" flipH="1">
              <a:off x="6968686" y="3296241"/>
              <a:ext cx="307998" cy="265516"/>
            </a:xfrm>
            <a:custGeom>
              <a:avLst/>
              <a:gdLst>
                <a:gd name="connsiteX0" fmla="*/ 0 w 872514"/>
                <a:gd name="connsiteY0" fmla="*/ 752167 h 752167"/>
                <a:gd name="connsiteX1" fmla="*/ 436257 w 872514"/>
                <a:gd name="connsiteY1" fmla="*/ 0 h 752167"/>
                <a:gd name="connsiteX2" fmla="*/ 872514 w 872514"/>
                <a:gd name="connsiteY2" fmla="*/ 752167 h 752167"/>
                <a:gd name="connsiteX3" fmla="*/ 759144 w 872514"/>
                <a:gd name="connsiteY3" fmla="*/ 752167 h 752167"/>
                <a:gd name="connsiteX4" fmla="*/ 436257 w 872514"/>
                <a:gd name="connsiteY4" fmla="*/ 195465 h 752167"/>
                <a:gd name="connsiteX5" fmla="*/ 113370 w 872514"/>
                <a:gd name="connsiteY5" fmla="*/ 752167 h 7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514" h="752167">
                  <a:moveTo>
                    <a:pt x="0" y="752167"/>
                  </a:moveTo>
                  <a:lnTo>
                    <a:pt x="436257" y="0"/>
                  </a:lnTo>
                  <a:lnTo>
                    <a:pt x="872514" y="752167"/>
                  </a:lnTo>
                  <a:lnTo>
                    <a:pt x="759144" y="752167"/>
                  </a:lnTo>
                  <a:lnTo>
                    <a:pt x="436257" y="195465"/>
                  </a:lnTo>
                  <a:lnTo>
                    <a:pt x="113370" y="752167"/>
                  </a:lnTo>
                  <a:close/>
                </a:path>
              </a:pathLst>
            </a:custGeom>
            <a:gradFill>
              <a:gsLst>
                <a:gs pos="50000">
                  <a:srgbClr val="0289BB"/>
                </a:gs>
                <a:gs pos="100000">
                  <a:srgbClr val="0289BB">
                    <a:alpha val="1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8" name="任意多边形: 形状 7">
              <a:extLst>
                <a:ext uri="{FF2B5EF4-FFF2-40B4-BE49-F238E27FC236}">
                  <a16:creationId xmlns:a16="http://schemas.microsoft.com/office/drawing/2014/main" id="{0D421A7D-F01A-478A-B949-1F60C60D62DD}"/>
                </a:ext>
              </a:extLst>
            </p:cNvPr>
            <p:cNvSpPr/>
            <p:nvPr/>
          </p:nvSpPr>
          <p:spPr>
            <a:xfrm rot="5400000">
              <a:off x="5435116" y="4704579"/>
              <a:ext cx="307998" cy="265516"/>
            </a:xfrm>
            <a:custGeom>
              <a:avLst/>
              <a:gdLst>
                <a:gd name="connsiteX0" fmla="*/ 0 w 872514"/>
                <a:gd name="connsiteY0" fmla="*/ 752167 h 752167"/>
                <a:gd name="connsiteX1" fmla="*/ 436257 w 872514"/>
                <a:gd name="connsiteY1" fmla="*/ 0 h 752167"/>
                <a:gd name="connsiteX2" fmla="*/ 872514 w 872514"/>
                <a:gd name="connsiteY2" fmla="*/ 752167 h 752167"/>
                <a:gd name="connsiteX3" fmla="*/ 759144 w 872514"/>
                <a:gd name="connsiteY3" fmla="*/ 752167 h 752167"/>
                <a:gd name="connsiteX4" fmla="*/ 436257 w 872514"/>
                <a:gd name="connsiteY4" fmla="*/ 195465 h 752167"/>
                <a:gd name="connsiteX5" fmla="*/ 113370 w 872514"/>
                <a:gd name="connsiteY5" fmla="*/ 752167 h 7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514" h="752167">
                  <a:moveTo>
                    <a:pt x="0" y="752167"/>
                  </a:moveTo>
                  <a:lnTo>
                    <a:pt x="436257" y="0"/>
                  </a:lnTo>
                  <a:lnTo>
                    <a:pt x="872514" y="752167"/>
                  </a:lnTo>
                  <a:lnTo>
                    <a:pt x="759144" y="752167"/>
                  </a:lnTo>
                  <a:lnTo>
                    <a:pt x="436257" y="195465"/>
                  </a:lnTo>
                  <a:lnTo>
                    <a:pt x="113370" y="752167"/>
                  </a:lnTo>
                  <a:close/>
                </a:path>
              </a:pathLst>
            </a:custGeom>
            <a:gradFill>
              <a:gsLst>
                <a:gs pos="50000">
                  <a:srgbClr val="0289BB"/>
                </a:gs>
                <a:gs pos="100000">
                  <a:srgbClr val="0289BB">
                    <a:alpha val="1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9" name="任意多边形: 形状 8">
              <a:extLst>
                <a:ext uri="{FF2B5EF4-FFF2-40B4-BE49-F238E27FC236}">
                  <a16:creationId xmlns:a16="http://schemas.microsoft.com/office/drawing/2014/main" id="{873AB0A8-331A-4C5D-A109-A74109CFDC8B}"/>
                </a:ext>
              </a:extLst>
            </p:cNvPr>
            <p:cNvSpPr/>
            <p:nvPr/>
          </p:nvSpPr>
          <p:spPr>
            <a:xfrm rot="5400000">
              <a:off x="10641296" y="4704579"/>
              <a:ext cx="307998" cy="265516"/>
            </a:xfrm>
            <a:custGeom>
              <a:avLst/>
              <a:gdLst>
                <a:gd name="connsiteX0" fmla="*/ 0 w 872514"/>
                <a:gd name="connsiteY0" fmla="*/ 752167 h 752167"/>
                <a:gd name="connsiteX1" fmla="*/ 436257 w 872514"/>
                <a:gd name="connsiteY1" fmla="*/ 0 h 752167"/>
                <a:gd name="connsiteX2" fmla="*/ 872514 w 872514"/>
                <a:gd name="connsiteY2" fmla="*/ 752167 h 752167"/>
                <a:gd name="connsiteX3" fmla="*/ 759144 w 872514"/>
                <a:gd name="connsiteY3" fmla="*/ 752167 h 752167"/>
                <a:gd name="connsiteX4" fmla="*/ 436257 w 872514"/>
                <a:gd name="connsiteY4" fmla="*/ 195465 h 752167"/>
                <a:gd name="connsiteX5" fmla="*/ 113370 w 872514"/>
                <a:gd name="connsiteY5" fmla="*/ 752167 h 75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514" h="752167">
                  <a:moveTo>
                    <a:pt x="0" y="752167"/>
                  </a:moveTo>
                  <a:lnTo>
                    <a:pt x="436257" y="0"/>
                  </a:lnTo>
                  <a:lnTo>
                    <a:pt x="872514" y="752167"/>
                  </a:lnTo>
                  <a:lnTo>
                    <a:pt x="759144" y="752167"/>
                  </a:lnTo>
                  <a:lnTo>
                    <a:pt x="436257" y="195465"/>
                  </a:lnTo>
                  <a:lnTo>
                    <a:pt x="113370" y="752167"/>
                  </a:lnTo>
                  <a:close/>
                </a:path>
              </a:pathLst>
            </a:custGeom>
            <a:gradFill>
              <a:gsLst>
                <a:gs pos="50000">
                  <a:srgbClr val="0289BB"/>
                </a:gs>
                <a:gs pos="100000">
                  <a:srgbClr val="0289BB">
                    <a:alpha val="1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grpSp>
        <p:nvGrpSpPr>
          <p:cNvPr id="15" name="组合 14">
            <a:extLst>
              <a:ext uri="{FF2B5EF4-FFF2-40B4-BE49-F238E27FC236}">
                <a16:creationId xmlns:a16="http://schemas.microsoft.com/office/drawing/2014/main" id="{18F387C6-9661-407C-A54A-34F032800E10}"/>
              </a:ext>
            </a:extLst>
          </p:cNvPr>
          <p:cNvGrpSpPr/>
          <p:nvPr/>
        </p:nvGrpSpPr>
        <p:grpSpPr>
          <a:xfrm>
            <a:off x="1561769" y="1594073"/>
            <a:ext cx="3259372" cy="1518947"/>
            <a:chOff x="1561769" y="1594073"/>
            <a:chExt cx="3259372" cy="1518947"/>
          </a:xfrm>
        </p:grpSpPr>
        <p:sp>
          <p:nvSpPr>
            <p:cNvPr id="16" name="文本框 15">
              <a:extLst>
                <a:ext uri="{FF2B5EF4-FFF2-40B4-BE49-F238E27FC236}">
                  <a16:creationId xmlns:a16="http://schemas.microsoft.com/office/drawing/2014/main" id="{D361DF99-1A66-4B28-972C-F8D1C394F057}"/>
                </a:ext>
              </a:extLst>
            </p:cNvPr>
            <p:cNvSpPr txBox="1"/>
            <p:nvPr/>
          </p:nvSpPr>
          <p:spPr>
            <a:xfrm>
              <a:off x="1561769" y="2528245"/>
              <a:ext cx="32593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思源黑体 Bold"/>
                  <a:ea typeface="思源黑体 Bold"/>
                  <a:cs typeface="+mn-cs"/>
                </a:rPr>
                <a:t>在此添加描述在此添加描述在此添加描述</a:t>
              </a:r>
            </a:p>
          </p:txBody>
        </p:sp>
        <p:sp>
          <p:nvSpPr>
            <p:cNvPr id="17" name="椭圆 16">
              <a:extLst>
                <a:ext uri="{FF2B5EF4-FFF2-40B4-BE49-F238E27FC236}">
                  <a16:creationId xmlns:a16="http://schemas.microsoft.com/office/drawing/2014/main" id="{C063D52F-5035-49C1-8CBA-AD64630DD967}"/>
                </a:ext>
              </a:extLst>
            </p:cNvPr>
            <p:cNvSpPr/>
            <p:nvPr/>
          </p:nvSpPr>
          <p:spPr>
            <a:xfrm>
              <a:off x="2810935" y="1594073"/>
              <a:ext cx="761041" cy="761041"/>
            </a:xfrm>
            <a:prstGeom prst="ellipse">
              <a:avLst/>
            </a:prstGeom>
            <a:gradFill flip="none" rotWithShape="1">
              <a:gsLst>
                <a:gs pos="62000">
                  <a:srgbClr val="00B0F0"/>
                </a:gs>
                <a:gs pos="0">
                  <a:srgbClr val="0289BB">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18" name="文本框 17">
              <a:extLst>
                <a:ext uri="{FF2B5EF4-FFF2-40B4-BE49-F238E27FC236}">
                  <a16:creationId xmlns:a16="http://schemas.microsoft.com/office/drawing/2014/main" id="{5D3DE7AD-1469-4958-93F1-6FB52ACCBC73}"/>
                </a:ext>
              </a:extLst>
            </p:cNvPr>
            <p:cNvSpPr txBox="1"/>
            <p:nvPr/>
          </p:nvSpPr>
          <p:spPr>
            <a:xfrm>
              <a:off x="2835351" y="1820176"/>
              <a:ext cx="712208" cy="329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utler"/>
                  <a:ea typeface="思源黑体 ExtraLight"/>
                  <a:cs typeface="+mn-cs"/>
                </a:rPr>
                <a:t>2018</a:t>
              </a: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grpSp>
        <p:nvGrpSpPr>
          <p:cNvPr id="19" name="组合 18">
            <a:extLst>
              <a:ext uri="{FF2B5EF4-FFF2-40B4-BE49-F238E27FC236}">
                <a16:creationId xmlns:a16="http://schemas.microsoft.com/office/drawing/2014/main" id="{D4146067-3DB1-4573-855A-3CD8D2C8D051}"/>
              </a:ext>
            </a:extLst>
          </p:cNvPr>
          <p:cNvGrpSpPr/>
          <p:nvPr/>
        </p:nvGrpSpPr>
        <p:grpSpPr>
          <a:xfrm>
            <a:off x="5889439" y="1594073"/>
            <a:ext cx="3259372" cy="1518947"/>
            <a:chOff x="5889439" y="1594073"/>
            <a:chExt cx="3259372" cy="1518947"/>
          </a:xfrm>
        </p:grpSpPr>
        <p:sp>
          <p:nvSpPr>
            <p:cNvPr id="20" name="文本框 19">
              <a:extLst>
                <a:ext uri="{FF2B5EF4-FFF2-40B4-BE49-F238E27FC236}">
                  <a16:creationId xmlns:a16="http://schemas.microsoft.com/office/drawing/2014/main" id="{B80D9660-2770-48FA-8064-5B056FAD63F0}"/>
                </a:ext>
              </a:extLst>
            </p:cNvPr>
            <p:cNvSpPr txBox="1"/>
            <p:nvPr/>
          </p:nvSpPr>
          <p:spPr>
            <a:xfrm>
              <a:off x="5889439" y="2528245"/>
              <a:ext cx="32593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思源黑体 Bold"/>
                  <a:ea typeface="思源黑体 Bold"/>
                  <a:cs typeface="+mn-cs"/>
                </a:rPr>
                <a:t>在此添加描述在此添加描述在此添加描述</a:t>
              </a:r>
            </a:p>
          </p:txBody>
        </p:sp>
        <p:grpSp>
          <p:nvGrpSpPr>
            <p:cNvPr id="21" name="组合 20">
              <a:extLst>
                <a:ext uri="{FF2B5EF4-FFF2-40B4-BE49-F238E27FC236}">
                  <a16:creationId xmlns:a16="http://schemas.microsoft.com/office/drawing/2014/main" id="{80304026-3B6D-4BE8-BC0B-4B5E258EB63E}"/>
                </a:ext>
              </a:extLst>
            </p:cNvPr>
            <p:cNvGrpSpPr/>
            <p:nvPr/>
          </p:nvGrpSpPr>
          <p:grpSpPr>
            <a:xfrm>
              <a:off x="7129039" y="1594073"/>
              <a:ext cx="780173" cy="780173"/>
              <a:chOff x="2725472" y="1594073"/>
              <a:chExt cx="853182" cy="853182"/>
            </a:xfrm>
          </p:grpSpPr>
          <p:sp>
            <p:nvSpPr>
              <p:cNvPr id="22" name="椭圆 21">
                <a:extLst>
                  <a:ext uri="{FF2B5EF4-FFF2-40B4-BE49-F238E27FC236}">
                    <a16:creationId xmlns:a16="http://schemas.microsoft.com/office/drawing/2014/main" id="{34F2C181-947F-4611-9E01-3581C7513708}"/>
                  </a:ext>
                </a:extLst>
              </p:cNvPr>
              <p:cNvSpPr/>
              <p:nvPr/>
            </p:nvSpPr>
            <p:spPr>
              <a:xfrm>
                <a:off x="2725472" y="1594073"/>
                <a:ext cx="853182" cy="853182"/>
              </a:xfrm>
              <a:prstGeom prst="ellipse">
                <a:avLst/>
              </a:prstGeom>
              <a:gradFill flip="none" rotWithShape="1">
                <a:gsLst>
                  <a:gs pos="62000">
                    <a:srgbClr val="00B0F0"/>
                  </a:gs>
                  <a:gs pos="0">
                    <a:srgbClr val="0289BB">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23" name="文本框 22">
                <a:extLst>
                  <a:ext uri="{FF2B5EF4-FFF2-40B4-BE49-F238E27FC236}">
                    <a16:creationId xmlns:a16="http://schemas.microsoft.com/office/drawing/2014/main" id="{8654DEB2-FAE1-4663-A727-7D67F14AB65D}"/>
                  </a:ext>
                </a:extLst>
              </p:cNvPr>
              <p:cNvSpPr txBox="1"/>
              <p:nvPr/>
            </p:nvSpPr>
            <p:spPr>
              <a:xfrm>
                <a:off x="2780217" y="1847551"/>
                <a:ext cx="798437" cy="4038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utler"/>
                    <a:ea typeface="思源黑体 ExtraLight"/>
                    <a:cs typeface="+mn-cs"/>
                  </a:rPr>
                  <a:t>2019</a:t>
                </a: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grpSp>
      <p:grpSp>
        <p:nvGrpSpPr>
          <p:cNvPr id="24" name="组合 23">
            <a:extLst>
              <a:ext uri="{FF2B5EF4-FFF2-40B4-BE49-F238E27FC236}">
                <a16:creationId xmlns:a16="http://schemas.microsoft.com/office/drawing/2014/main" id="{1DD739E1-35F5-4E63-8E31-D370F6493C81}"/>
              </a:ext>
            </a:extLst>
          </p:cNvPr>
          <p:cNvGrpSpPr/>
          <p:nvPr/>
        </p:nvGrpSpPr>
        <p:grpSpPr>
          <a:xfrm>
            <a:off x="7171295" y="3039908"/>
            <a:ext cx="3259372" cy="1475789"/>
            <a:chOff x="7171295" y="3039908"/>
            <a:chExt cx="3259372" cy="1475789"/>
          </a:xfrm>
        </p:grpSpPr>
        <p:sp>
          <p:nvSpPr>
            <p:cNvPr id="25" name="文本框 24">
              <a:extLst>
                <a:ext uri="{FF2B5EF4-FFF2-40B4-BE49-F238E27FC236}">
                  <a16:creationId xmlns:a16="http://schemas.microsoft.com/office/drawing/2014/main" id="{B828E392-EDD3-4C24-B735-E938423C58CA}"/>
                </a:ext>
              </a:extLst>
            </p:cNvPr>
            <p:cNvSpPr txBox="1"/>
            <p:nvPr/>
          </p:nvSpPr>
          <p:spPr>
            <a:xfrm>
              <a:off x="7171295" y="3930922"/>
              <a:ext cx="32593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思源黑体 Bold"/>
                  <a:ea typeface="思源黑体 Bold"/>
                  <a:cs typeface="+mn-cs"/>
                </a:rPr>
                <a:t>在此添加描述在此添加描述在此添加描述</a:t>
              </a:r>
            </a:p>
          </p:txBody>
        </p:sp>
        <p:grpSp>
          <p:nvGrpSpPr>
            <p:cNvPr id="26" name="组合 25">
              <a:extLst>
                <a:ext uri="{FF2B5EF4-FFF2-40B4-BE49-F238E27FC236}">
                  <a16:creationId xmlns:a16="http://schemas.microsoft.com/office/drawing/2014/main" id="{B6111C1C-EED2-48E3-87DC-57A1D162D645}"/>
                </a:ext>
              </a:extLst>
            </p:cNvPr>
            <p:cNvGrpSpPr/>
            <p:nvPr/>
          </p:nvGrpSpPr>
          <p:grpSpPr>
            <a:xfrm>
              <a:off x="8368638" y="3039908"/>
              <a:ext cx="780173" cy="780173"/>
              <a:chOff x="2725472" y="1594073"/>
              <a:chExt cx="853182" cy="853182"/>
            </a:xfrm>
          </p:grpSpPr>
          <p:sp>
            <p:nvSpPr>
              <p:cNvPr id="27" name="椭圆 26">
                <a:extLst>
                  <a:ext uri="{FF2B5EF4-FFF2-40B4-BE49-F238E27FC236}">
                    <a16:creationId xmlns:a16="http://schemas.microsoft.com/office/drawing/2014/main" id="{626E0AE3-C775-4362-97DF-E890062BD4E8}"/>
                  </a:ext>
                </a:extLst>
              </p:cNvPr>
              <p:cNvSpPr/>
              <p:nvPr/>
            </p:nvSpPr>
            <p:spPr>
              <a:xfrm>
                <a:off x="2725472" y="1594073"/>
                <a:ext cx="853182" cy="853182"/>
              </a:xfrm>
              <a:prstGeom prst="ellipse">
                <a:avLst/>
              </a:prstGeom>
              <a:gradFill flip="none" rotWithShape="1">
                <a:gsLst>
                  <a:gs pos="62000">
                    <a:srgbClr val="00B0F0"/>
                  </a:gs>
                  <a:gs pos="0">
                    <a:srgbClr val="0289BB">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28" name="文本框 27">
                <a:extLst>
                  <a:ext uri="{FF2B5EF4-FFF2-40B4-BE49-F238E27FC236}">
                    <a16:creationId xmlns:a16="http://schemas.microsoft.com/office/drawing/2014/main" id="{3E7572B5-248F-4624-BF27-14267BC496CE}"/>
                  </a:ext>
                </a:extLst>
              </p:cNvPr>
              <p:cNvSpPr txBox="1"/>
              <p:nvPr/>
            </p:nvSpPr>
            <p:spPr>
              <a:xfrm>
                <a:off x="2780217" y="1847551"/>
                <a:ext cx="798437" cy="4038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utler"/>
                    <a:ea typeface="思源黑体 ExtraLight"/>
                    <a:cs typeface="+mn-cs"/>
                  </a:rPr>
                  <a:t>2020</a:t>
                </a: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grpSp>
      <p:grpSp>
        <p:nvGrpSpPr>
          <p:cNvPr id="29" name="组合 28">
            <a:extLst>
              <a:ext uri="{FF2B5EF4-FFF2-40B4-BE49-F238E27FC236}">
                <a16:creationId xmlns:a16="http://schemas.microsoft.com/office/drawing/2014/main" id="{B77579F9-412B-4081-8A5F-0E244B4459F0}"/>
              </a:ext>
            </a:extLst>
          </p:cNvPr>
          <p:cNvGrpSpPr/>
          <p:nvPr/>
        </p:nvGrpSpPr>
        <p:grpSpPr>
          <a:xfrm>
            <a:off x="3794106" y="3039908"/>
            <a:ext cx="3259372" cy="1475789"/>
            <a:chOff x="3794106" y="3039908"/>
            <a:chExt cx="3259372" cy="1475789"/>
          </a:xfrm>
        </p:grpSpPr>
        <p:sp>
          <p:nvSpPr>
            <p:cNvPr id="30" name="文本框 29">
              <a:extLst>
                <a:ext uri="{FF2B5EF4-FFF2-40B4-BE49-F238E27FC236}">
                  <a16:creationId xmlns:a16="http://schemas.microsoft.com/office/drawing/2014/main" id="{FD9A782D-D166-4184-B708-AA4FF7FF18F7}"/>
                </a:ext>
              </a:extLst>
            </p:cNvPr>
            <p:cNvSpPr txBox="1"/>
            <p:nvPr/>
          </p:nvSpPr>
          <p:spPr>
            <a:xfrm>
              <a:off x="3794106" y="3930922"/>
              <a:ext cx="32593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思源黑体 Bold"/>
                  <a:ea typeface="思源黑体 Bold"/>
                  <a:cs typeface="+mn-cs"/>
                </a:rPr>
                <a:t>在此添加描述在此添加描述在此添加描述</a:t>
              </a:r>
            </a:p>
          </p:txBody>
        </p:sp>
        <p:grpSp>
          <p:nvGrpSpPr>
            <p:cNvPr id="31" name="组合 30">
              <a:extLst>
                <a:ext uri="{FF2B5EF4-FFF2-40B4-BE49-F238E27FC236}">
                  <a16:creationId xmlns:a16="http://schemas.microsoft.com/office/drawing/2014/main" id="{E0B0766C-7E9F-4C41-96F5-C24AF4083853}"/>
                </a:ext>
              </a:extLst>
            </p:cNvPr>
            <p:cNvGrpSpPr/>
            <p:nvPr/>
          </p:nvGrpSpPr>
          <p:grpSpPr>
            <a:xfrm>
              <a:off x="5033706" y="3039908"/>
              <a:ext cx="780173" cy="780173"/>
              <a:chOff x="2725472" y="1594073"/>
              <a:chExt cx="853182" cy="853182"/>
            </a:xfrm>
          </p:grpSpPr>
          <p:sp>
            <p:nvSpPr>
              <p:cNvPr id="32" name="椭圆 31">
                <a:extLst>
                  <a:ext uri="{FF2B5EF4-FFF2-40B4-BE49-F238E27FC236}">
                    <a16:creationId xmlns:a16="http://schemas.microsoft.com/office/drawing/2014/main" id="{0AC63406-2F17-43D1-BF9B-D1519DF576C2}"/>
                  </a:ext>
                </a:extLst>
              </p:cNvPr>
              <p:cNvSpPr/>
              <p:nvPr/>
            </p:nvSpPr>
            <p:spPr>
              <a:xfrm>
                <a:off x="2725472" y="1594073"/>
                <a:ext cx="853182" cy="853182"/>
              </a:xfrm>
              <a:prstGeom prst="ellipse">
                <a:avLst/>
              </a:prstGeom>
              <a:gradFill flip="none" rotWithShape="1">
                <a:gsLst>
                  <a:gs pos="62000">
                    <a:srgbClr val="00B0F0"/>
                  </a:gs>
                  <a:gs pos="0">
                    <a:srgbClr val="0289BB">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33" name="文本框 32">
                <a:extLst>
                  <a:ext uri="{FF2B5EF4-FFF2-40B4-BE49-F238E27FC236}">
                    <a16:creationId xmlns:a16="http://schemas.microsoft.com/office/drawing/2014/main" id="{9DF6499C-F770-4D6E-97D6-0C73CCDF3822}"/>
                  </a:ext>
                </a:extLst>
              </p:cNvPr>
              <p:cNvSpPr txBox="1"/>
              <p:nvPr/>
            </p:nvSpPr>
            <p:spPr>
              <a:xfrm>
                <a:off x="2780217" y="1847551"/>
                <a:ext cx="798437" cy="4038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utler"/>
                    <a:ea typeface="思源黑体 ExtraLight"/>
                    <a:cs typeface="+mn-cs"/>
                  </a:rPr>
                  <a:t>2021</a:t>
                </a: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grpSp>
      <p:grpSp>
        <p:nvGrpSpPr>
          <p:cNvPr id="34" name="组合 33">
            <a:extLst>
              <a:ext uri="{FF2B5EF4-FFF2-40B4-BE49-F238E27FC236}">
                <a16:creationId xmlns:a16="http://schemas.microsoft.com/office/drawing/2014/main" id="{2CA84356-3F52-4FF6-9EC5-6177622192C7}"/>
              </a:ext>
            </a:extLst>
          </p:cNvPr>
          <p:cNvGrpSpPr/>
          <p:nvPr/>
        </p:nvGrpSpPr>
        <p:grpSpPr>
          <a:xfrm>
            <a:off x="1603367" y="4447249"/>
            <a:ext cx="3259372" cy="1422687"/>
            <a:chOff x="1603367" y="4447249"/>
            <a:chExt cx="3259372" cy="1422687"/>
          </a:xfrm>
        </p:grpSpPr>
        <p:sp>
          <p:nvSpPr>
            <p:cNvPr id="35" name="文本框 34">
              <a:extLst>
                <a:ext uri="{FF2B5EF4-FFF2-40B4-BE49-F238E27FC236}">
                  <a16:creationId xmlns:a16="http://schemas.microsoft.com/office/drawing/2014/main" id="{6E257B95-3C71-4C1A-BCEB-8D4A1C346955}"/>
                </a:ext>
              </a:extLst>
            </p:cNvPr>
            <p:cNvSpPr txBox="1"/>
            <p:nvPr/>
          </p:nvSpPr>
          <p:spPr>
            <a:xfrm>
              <a:off x="1603367" y="5285161"/>
              <a:ext cx="32593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思源黑体 Bold"/>
                  <a:ea typeface="思源黑体 Bold"/>
                  <a:cs typeface="+mn-cs"/>
                </a:rPr>
                <a:t>在此添加描述在此添加描述在此添加描述</a:t>
              </a:r>
            </a:p>
          </p:txBody>
        </p:sp>
        <p:grpSp>
          <p:nvGrpSpPr>
            <p:cNvPr id="36" name="组合 35">
              <a:extLst>
                <a:ext uri="{FF2B5EF4-FFF2-40B4-BE49-F238E27FC236}">
                  <a16:creationId xmlns:a16="http://schemas.microsoft.com/office/drawing/2014/main" id="{F298619C-FD43-4AEA-B34D-3CD2EEFC6123}"/>
                </a:ext>
              </a:extLst>
            </p:cNvPr>
            <p:cNvGrpSpPr/>
            <p:nvPr/>
          </p:nvGrpSpPr>
          <p:grpSpPr>
            <a:xfrm>
              <a:off x="2881951" y="4447249"/>
              <a:ext cx="780173" cy="780173"/>
              <a:chOff x="2725472" y="1594073"/>
              <a:chExt cx="853182" cy="853182"/>
            </a:xfrm>
          </p:grpSpPr>
          <p:sp>
            <p:nvSpPr>
              <p:cNvPr id="37" name="椭圆 36">
                <a:extLst>
                  <a:ext uri="{FF2B5EF4-FFF2-40B4-BE49-F238E27FC236}">
                    <a16:creationId xmlns:a16="http://schemas.microsoft.com/office/drawing/2014/main" id="{06A7D2DE-5578-4A01-BFEB-386EE47C46B0}"/>
                  </a:ext>
                </a:extLst>
              </p:cNvPr>
              <p:cNvSpPr/>
              <p:nvPr/>
            </p:nvSpPr>
            <p:spPr>
              <a:xfrm>
                <a:off x="2725472" y="1594073"/>
                <a:ext cx="853182" cy="853182"/>
              </a:xfrm>
              <a:prstGeom prst="ellipse">
                <a:avLst/>
              </a:prstGeom>
              <a:gradFill flip="none" rotWithShape="1">
                <a:gsLst>
                  <a:gs pos="62000">
                    <a:srgbClr val="00B0F0"/>
                  </a:gs>
                  <a:gs pos="0">
                    <a:srgbClr val="0289BB">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38" name="文本框 37">
                <a:extLst>
                  <a:ext uri="{FF2B5EF4-FFF2-40B4-BE49-F238E27FC236}">
                    <a16:creationId xmlns:a16="http://schemas.microsoft.com/office/drawing/2014/main" id="{D69413C1-DDEB-49EB-8551-D0B999BCF084}"/>
                  </a:ext>
                </a:extLst>
              </p:cNvPr>
              <p:cNvSpPr txBox="1"/>
              <p:nvPr/>
            </p:nvSpPr>
            <p:spPr>
              <a:xfrm>
                <a:off x="2780217" y="1847551"/>
                <a:ext cx="798437" cy="4038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utler"/>
                    <a:ea typeface="思源黑体 ExtraLight"/>
                    <a:cs typeface="+mn-cs"/>
                  </a:rPr>
                  <a:t>2022</a:t>
                </a: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grpSp>
      <p:grpSp>
        <p:nvGrpSpPr>
          <p:cNvPr id="39" name="组合 38">
            <a:extLst>
              <a:ext uri="{FF2B5EF4-FFF2-40B4-BE49-F238E27FC236}">
                <a16:creationId xmlns:a16="http://schemas.microsoft.com/office/drawing/2014/main" id="{A425A995-D6C0-408B-89BD-DEBDF231C362}"/>
              </a:ext>
            </a:extLst>
          </p:cNvPr>
          <p:cNvGrpSpPr/>
          <p:nvPr/>
        </p:nvGrpSpPr>
        <p:grpSpPr>
          <a:xfrm>
            <a:off x="5984844" y="4447249"/>
            <a:ext cx="3259372" cy="1422687"/>
            <a:chOff x="5984844" y="4447249"/>
            <a:chExt cx="3259372" cy="1422687"/>
          </a:xfrm>
        </p:grpSpPr>
        <p:sp>
          <p:nvSpPr>
            <p:cNvPr id="40" name="文本框 39">
              <a:extLst>
                <a:ext uri="{FF2B5EF4-FFF2-40B4-BE49-F238E27FC236}">
                  <a16:creationId xmlns:a16="http://schemas.microsoft.com/office/drawing/2014/main" id="{299B1A46-5E94-438B-9203-620CFF8AE5D1}"/>
                </a:ext>
              </a:extLst>
            </p:cNvPr>
            <p:cNvSpPr txBox="1"/>
            <p:nvPr/>
          </p:nvSpPr>
          <p:spPr>
            <a:xfrm>
              <a:off x="5984844" y="5285161"/>
              <a:ext cx="32593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思源黑体 Bold"/>
                  <a:ea typeface="思源黑体 Bold"/>
                  <a:cs typeface="+mn-cs"/>
                </a:rPr>
                <a:t>在此添加描述在此添加描述在此添加描述</a:t>
              </a:r>
            </a:p>
          </p:txBody>
        </p:sp>
        <p:grpSp>
          <p:nvGrpSpPr>
            <p:cNvPr id="41" name="组合 40">
              <a:extLst>
                <a:ext uri="{FF2B5EF4-FFF2-40B4-BE49-F238E27FC236}">
                  <a16:creationId xmlns:a16="http://schemas.microsoft.com/office/drawing/2014/main" id="{644B5ED4-ECC3-491A-862C-0BAE81C82DE4}"/>
                </a:ext>
              </a:extLst>
            </p:cNvPr>
            <p:cNvGrpSpPr/>
            <p:nvPr/>
          </p:nvGrpSpPr>
          <p:grpSpPr>
            <a:xfrm>
              <a:off x="7224443" y="4447249"/>
              <a:ext cx="780173" cy="780173"/>
              <a:chOff x="2725472" y="1594073"/>
              <a:chExt cx="853182" cy="853182"/>
            </a:xfrm>
          </p:grpSpPr>
          <p:sp>
            <p:nvSpPr>
              <p:cNvPr id="42" name="椭圆 41">
                <a:extLst>
                  <a:ext uri="{FF2B5EF4-FFF2-40B4-BE49-F238E27FC236}">
                    <a16:creationId xmlns:a16="http://schemas.microsoft.com/office/drawing/2014/main" id="{236BE38B-7364-424D-95B4-F54F3C498296}"/>
                  </a:ext>
                </a:extLst>
              </p:cNvPr>
              <p:cNvSpPr/>
              <p:nvPr/>
            </p:nvSpPr>
            <p:spPr>
              <a:xfrm>
                <a:off x="2725472" y="1594073"/>
                <a:ext cx="853182" cy="853182"/>
              </a:xfrm>
              <a:prstGeom prst="ellipse">
                <a:avLst/>
              </a:prstGeom>
              <a:gradFill flip="none" rotWithShape="1">
                <a:gsLst>
                  <a:gs pos="62000">
                    <a:srgbClr val="00B0F0"/>
                  </a:gs>
                  <a:gs pos="0">
                    <a:srgbClr val="0289BB">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43" name="文本框 42">
                <a:extLst>
                  <a:ext uri="{FF2B5EF4-FFF2-40B4-BE49-F238E27FC236}">
                    <a16:creationId xmlns:a16="http://schemas.microsoft.com/office/drawing/2014/main" id="{85862BE2-3465-4A85-B99A-F853557AC092}"/>
                  </a:ext>
                </a:extLst>
              </p:cNvPr>
              <p:cNvSpPr txBox="1"/>
              <p:nvPr/>
            </p:nvSpPr>
            <p:spPr>
              <a:xfrm>
                <a:off x="2780217" y="1847551"/>
                <a:ext cx="798437" cy="4038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Butler"/>
                    <a:ea typeface="思源黑体 ExtraLight"/>
                    <a:cs typeface="+mn-cs"/>
                  </a:rPr>
                  <a:t>2023</a:t>
                </a: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grpSp>
      <p:grpSp>
        <p:nvGrpSpPr>
          <p:cNvPr id="44" name="组合 43">
            <a:extLst>
              <a:ext uri="{FF2B5EF4-FFF2-40B4-BE49-F238E27FC236}">
                <a16:creationId xmlns:a16="http://schemas.microsoft.com/office/drawing/2014/main" id="{BDE2C28D-E578-494F-839F-4EA51EF33DA8}"/>
              </a:ext>
            </a:extLst>
          </p:cNvPr>
          <p:cNvGrpSpPr/>
          <p:nvPr/>
        </p:nvGrpSpPr>
        <p:grpSpPr>
          <a:xfrm>
            <a:off x="300315" y="306636"/>
            <a:ext cx="2280624" cy="462776"/>
            <a:chOff x="300315" y="306636"/>
            <a:chExt cx="2280624" cy="462776"/>
          </a:xfrm>
        </p:grpSpPr>
        <p:sp>
          <p:nvSpPr>
            <p:cNvPr id="45" name="矩形 44">
              <a:extLst>
                <a:ext uri="{FF2B5EF4-FFF2-40B4-BE49-F238E27FC236}">
                  <a16:creationId xmlns:a16="http://schemas.microsoft.com/office/drawing/2014/main" id="{A79D881D-41EB-4F28-9D08-A24F85E2AF86}"/>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04</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46" name="文本框 45">
              <a:extLst>
                <a:ext uri="{FF2B5EF4-FFF2-40B4-BE49-F238E27FC236}">
                  <a16:creationId xmlns:a16="http://schemas.microsoft.com/office/drawing/2014/main" id="{8AC20357-757F-43BE-9667-FD292FF7FA97}"/>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明年工作计划</a:t>
              </a:r>
            </a:p>
          </p:txBody>
        </p:sp>
      </p:grpSp>
    </p:spTree>
    <p:extLst>
      <p:ext uri="{BB962C8B-B14F-4D97-AF65-F5344CB8AC3E}">
        <p14:creationId xmlns:p14="http://schemas.microsoft.com/office/powerpoint/2010/main" val="388449606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507A7F8-61AF-4CFA-BD12-2E71B993F160}"/>
              </a:ext>
            </a:extLst>
          </p:cNvPr>
          <p:cNvGrpSpPr/>
          <p:nvPr/>
        </p:nvGrpSpPr>
        <p:grpSpPr>
          <a:xfrm>
            <a:off x="4183907" y="3245972"/>
            <a:ext cx="3824185" cy="264546"/>
            <a:chOff x="2295525" y="2538412"/>
            <a:chExt cx="5029200" cy="752475"/>
          </a:xfrm>
        </p:grpSpPr>
        <p:sp>
          <p:nvSpPr>
            <p:cNvPr id="3" name="任意多边形: 形状 2">
              <a:extLst>
                <a:ext uri="{FF2B5EF4-FFF2-40B4-BE49-F238E27FC236}">
                  <a16:creationId xmlns:a16="http://schemas.microsoft.com/office/drawing/2014/main" id="{2DCE8FBC-0B2C-4837-AC94-EC924C6FD08B}"/>
                </a:ext>
              </a:extLst>
            </p:cNvPr>
            <p:cNvSpPr/>
            <p:nvPr/>
          </p:nvSpPr>
          <p:spPr>
            <a:xfrm>
              <a:off x="2295525" y="2538412"/>
              <a:ext cx="5029200" cy="752475"/>
            </a:xfrm>
            <a:custGeom>
              <a:avLst/>
              <a:gdLst>
                <a:gd name="connsiteX0" fmla="*/ 2009342 w 4210050"/>
                <a:gd name="connsiteY0" fmla="*/ 1635 h 713568"/>
                <a:gd name="connsiteX1" fmla="*/ 1746203 w 4210050"/>
                <a:gd name="connsiteY1" fmla="*/ 7249 h 713568"/>
                <a:gd name="connsiteX2" fmla="*/ 400050 w 4210050"/>
                <a:gd name="connsiteY2" fmla="*/ 356784 h 713568"/>
                <a:gd name="connsiteX3" fmla="*/ 1746203 w 4210050"/>
                <a:gd name="connsiteY3" fmla="*/ 706320 h 713568"/>
                <a:gd name="connsiteX4" fmla="*/ 2009342 w 4210050"/>
                <a:gd name="connsiteY4" fmla="*/ 711933 h 713568"/>
                <a:gd name="connsiteX5" fmla="*/ 1680789 w 4210050"/>
                <a:gd name="connsiteY5" fmla="*/ 706320 h 713568"/>
                <a:gd name="connsiteX6" fmla="*/ 0 w 4210050"/>
                <a:gd name="connsiteY6" fmla="*/ 356784 h 713568"/>
                <a:gd name="connsiteX7" fmla="*/ 1680789 w 4210050"/>
                <a:gd name="connsiteY7" fmla="*/ 7249 h 713568"/>
                <a:gd name="connsiteX8" fmla="*/ 2105025 w 4210050"/>
                <a:gd name="connsiteY8" fmla="*/ 0 h 713568"/>
                <a:gd name="connsiteX9" fmla="*/ 4210050 w 4210050"/>
                <a:gd name="connsiteY9" fmla="*/ 356784 h 713568"/>
                <a:gd name="connsiteX10" fmla="*/ 2105025 w 4210050"/>
                <a:gd name="connsiteY10" fmla="*/ 713568 h 713568"/>
                <a:gd name="connsiteX11" fmla="*/ 2094447 w 4210050"/>
                <a:gd name="connsiteY11" fmla="*/ 713388 h 713568"/>
                <a:gd name="connsiteX12" fmla="*/ 2425748 w 4210050"/>
                <a:gd name="connsiteY12" fmla="*/ 706320 h 713568"/>
                <a:gd name="connsiteX13" fmla="*/ 3771900 w 4210050"/>
                <a:gd name="connsiteY13" fmla="*/ 356784 h 713568"/>
                <a:gd name="connsiteX14" fmla="*/ 2425748 w 4210050"/>
                <a:gd name="connsiteY14" fmla="*/ 7249 h 713568"/>
                <a:gd name="connsiteX15" fmla="*/ 2094447 w 4210050"/>
                <a:gd name="connsiteY15" fmla="*/ 181 h 71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0050" h="713568">
                  <a:moveTo>
                    <a:pt x="2009342" y="1635"/>
                  </a:moveTo>
                  <a:lnTo>
                    <a:pt x="1746203" y="7249"/>
                  </a:lnTo>
                  <a:cubicBezTo>
                    <a:pt x="977955" y="40518"/>
                    <a:pt x="400050" y="184369"/>
                    <a:pt x="400050" y="356784"/>
                  </a:cubicBezTo>
                  <a:cubicBezTo>
                    <a:pt x="400050" y="529199"/>
                    <a:pt x="977955" y="673051"/>
                    <a:pt x="1746203" y="706320"/>
                  </a:cubicBezTo>
                  <a:lnTo>
                    <a:pt x="2009342" y="711933"/>
                  </a:lnTo>
                  <a:lnTo>
                    <a:pt x="1680789" y="706320"/>
                  </a:lnTo>
                  <a:cubicBezTo>
                    <a:pt x="721565" y="673051"/>
                    <a:pt x="0" y="529199"/>
                    <a:pt x="0" y="356784"/>
                  </a:cubicBezTo>
                  <a:cubicBezTo>
                    <a:pt x="0" y="184369"/>
                    <a:pt x="721565" y="40518"/>
                    <a:pt x="1680789" y="7249"/>
                  </a:cubicBezTo>
                  <a:close/>
                  <a:moveTo>
                    <a:pt x="2105025" y="0"/>
                  </a:moveTo>
                  <a:cubicBezTo>
                    <a:pt x="3267598" y="0"/>
                    <a:pt x="4210050" y="159738"/>
                    <a:pt x="4210050" y="356784"/>
                  </a:cubicBezTo>
                  <a:cubicBezTo>
                    <a:pt x="4210050" y="553830"/>
                    <a:pt x="3267598" y="713568"/>
                    <a:pt x="2105025" y="713568"/>
                  </a:cubicBezTo>
                  <a:lnTo>
                    <a:pt x="2094447" y="713388"/>
                  </a:lnTo>
                  <a:lnTo>
                    <a:pt x="2425748" y="706320"/>
                  </a:lnTo>
                  <a:cubicBezTo>
                    <a:pt x="3193996" y="673051"/>
                    <a:pt x="3771900" y="529199"/>
                    <a:pt x="3771900" y="356784"/>
                  </a:cubicBezTo>
                  <a:cubicBezTo>
                    <a:pt x="3771900" y="184369"/>
                    <a:pt x="3193996" y="40518"/>
                    <a:pt x="2425748" y="7249"/>
                  </a:cubicBezTo>
                  <a:lnTo>
                    <a:pt x="2094447" y="181"/>
                  </a:lnTo>
                  <a:close/>
                </a:path>
              </a:pathLst>
            </a:cu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4" name="椭圆 3">
              <a:extLst>
                <a:ext uri="{FF2B5EF4-FFF2-40B4-BE49-F238E27FC236}">
                  <a16:creationId xmlns:a16="http://schemas.microsoft.com/office/drawing/2014/main" id="{0DEEB244-A010-4636-8C09-E3D5B33ADF2A}"/>
                </a:ext>
              </a:extLst>
            </p:cNvPr>
            <p:cNvSpPr/>
            <p:nvPr/>
          </p:nvSpPr>
          <p:spPr>
            <a:xfrm>
              <a:off x="3124200" y="2552700"/>
              <a:ext cx="3371850" cy="571500"/>
            </a:xfrm>
            <a:prstGeom prst="ellipse">
              <a:avLst/>
            </a:pr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5" name="椭圆 4">
              <a:extLst>
                <a:ext uri="{FF2B5EF4-FFF2-40B4-BE49-F238E27FC236}">
                  <a16:creationId xmlns:a16="http://schemas.microsoft.com/office/drawing/2014/main" id="{CDAC113D-3CC2-4F7C-B7E9-F43132CFEDA5}"/>
                </a:ext>
              </a:extLst>
            </p:cNvPr>
            <p:cNvSpPr/>
            <p:nvPr/>
          </p:nvSpPr>
          <p:spPr>
            <a:xfrm>
              <a:off x="3781425" y="2552700"/>
              <a:ext cx="2057400" cy="361950"/>
            </a:xfrm>
            <a:prstGeom prst="ellipse">
              <a:avLst/>
            </a:prstGeom>
            <a:gradFill>
              <a:gsLst>
                <a:gs pos="65000">
                  <a:srgbClr val="03CBE7"/>
                </a:gs>
                <a:gs pos="0">
                  <a:srgbClr val="03CBE7">
                    <a:alpha val="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sp>
        <p:nvSpPr>
          <p:cNvPr id="6" name="文本框 5">
            <a:extLst>
              <a:ext uri="{FF2B5EF4-FFF2-40B4-BE49-F238E27FC236}">
                <a16:creationId xmlns:a16="http://schemas.microsoft.com/office/drawing/2014/main" id="{E5D53F8F-F254-4F6E-A7B3-F8C11C3DFF71}"/>
              </a:ext>
            </a:extLst>
          </p:cNvPr>
          <p:cNvSpPr txBox="1"/>
          <p:nvPr/>
        </p:nvSpPr>
        <p:spPr>
          <a:xfrm>
            <a:off x="5017765" y="1605812"/>
            <a:ext cx="1943161" cy="221599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a:ln>
                  <a:noFill/>
                </a:ln>
                <a:solidFill>
                  <a:srgbClr val="03CBE7"/>
                </a:solidFill>
                <a:effectLst/>
                <a:uLnTx/>
                <a:uFillTx/>
                <a:latin typeface="Butler"/>
                <a:ea typeface="思源黑体 ExtraLight"/>
                <a:cs typeface="+mn-cs"/>
              </a:rPr>
              <a:t>01</a:t>
            </a:r>
            <a:endParaRPr kumimoji="0" lang="zh-CN" altLang="en-US" sz="13800" b="0" i="0" u="none" strike="noStrike" kern="1200" cap="none" spc="0" normalizeH="0" baseline="0" noProof="0">
              <a:ln>
                <a:noFill/>
              </a:ln>
              <a:solidFill>
                <a:srgbClr val="03CBE7"/>
              </a:solidFill>
              <a:effectLst/>
              <a:uLnTx/>
              <a:uFillTx/>
              <a:latin typeface="Butler"/>
              <a:ea typeface="思源黑体 ExtraLight"/>
              <a:cs typeface="+mn-cs"/>
            </a:endParaRPr>
          </a:p>
        </p:txBody>
      </p:sp>
      <p:sp>
        <p:nvSpPr>
          <p:cNvPr id="7" name="文本框 6">
            <a:extLst>
              <a:ext uri="{FF2B5EF4-FFF2-40B4-BE49-F238E27FC236}">
                <a16:creationId xmlns:a16="http://schemas.microsoft.com/office/drawing/2014/main" id="{1650DF3D-8292-4401-B1A4-F8EC57152EB4}"/>
              </a:ext>
            </a:extLst>
          </p:cNvPr>
          <p:cNvSpPr txBox="1"/>
          <p:nvPr/>
        </p:nvSpPr>
        <p:spPr>
          <a:xfrm>
            <a:off x="3187212" y="3451916"/>
            <a:ext cx="5817576" cy="1200329"/>
          </a:xfrm>
          <a:prstGeom prst="rect">
            <a:avLst/>
          </a:prstGeom>
          <a:noFill/>
          <a:effectLst>
            <a:softEdge rad="317500"/>
          </a:effectLst>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srgbClr val="03CBE7"/>
                </a:solidFill>
                <a:effectLst/>
                <a:uLnTx/>
                <a:uFillTx/>
                <a:latin typeface="思源黑体 CN Bold"/>
                <a:ea typeface="思源黑体 CN Bold"/>
                <a:cs typeface="+mn-cs"/>
              </a:rPr>
              <a:t>年度工作概述</a:t>
            </a:r>
          </a:p>
        </p:txBody>
      </p:sp>
      <p:sp>
        <p:nvSpPr>
          <p:cNvPr id="8" name="文本框 7">
            <a:extLst>
              <a:ext uri="{FF2B5EF4-FFF2-40B4-BE49-F238E27FC236}">
                <a16:creationId xmlns:a16="http://schemas.microsoft.com/office/drawing/2014/main" id="{CCAB4CBA-A394-422F-8065-DFEB3DBB8E9D}"/>
              </a:ext>
            </a:extLst>
          </p:cNvPr>
          <p:cNvSpPr txBox="1"/>
          <p:nvPr/>
        </p:nvSpPr>
        <p:spPr>
          <a:xfrm>
            <a:off x="4618893" y="4779419"/>
            <a:ext cx="295421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3CBE7"/>
                </a:solidFill>
                <a:effectLst/>
                <a:uLnTx/>
                <a:uFillTx/>
                <a:latin typeface="Butler"/>
                <a:ea typeface="Noto Sans S Chinese Bold"/>
                <a:cs typeface="+mn-cs"/>
              </a:rPr>
              <a:t>PART   ONE</a:t>
            </a:r>
            <a:endParaRPr kumimoji="0" lang="zh-CN" altLang="en-US" sz="1600" b="0" i="0" u="none" strike="noStrike" kern="1200" cap="none" spc="0" normalizeH="0" baseline="0" noProof="0">
              <a:ln>
                <a:noFill/>
              </a:ln>
              <a:solidFill>
                <a:srgbClr val="03CBE7"/>
              </a:solidFill>
              <a:effectLst/>
              <a:uLnTx/>
              <a:uFillTx/>
              <a:latin typeface="Butler"/>
              <a:ea typeface="Noto Sans S Chinese Bold"/>
              <a:cs typeface="+mn-cs"/>
            </a:endParaRPr>
          </a:p>
        </p:txBody>
      </p:sp>
    </p:spTree>
    <p:extLst>
      <p:ext uri="{BB962C8B-B14F-4D97-AF65-F5344CB8AC3E}">
        <p14:creationId xmlns:p14="http://schemas.microsoft.com/office/powerpoint/2010/main" val="511321411"/>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1231607-A3A1-413A-93FC-D961BDB49EE6}"/>
              </a:ext>
            </a:extLst>
          </p:cNvPr>
          <p:cNvGrpSpPr/>
          <p:nvPr/>
        </p:nvGrpSpPr>
        <p:grpSpPr>
          <a:xfrm>
            <a:off x="130630" y="4118482"/>
            <a:ext cx="11761034" cy="3403410"/>
            <a:chOff x="130630" y="4118482"/>
            <a:chExt cx="11761034" cy="3403410"/>
          </a:xfrm>
        </p:grpSpPr>
        <p:sp>
          <p:nvSpPr>
            <p:cNvPr id="3" name="椭圆 2">
              <a:extLst>
                <a:ext uri="{FF2B5EF4-FFF2-40B4-BE49-F238E27FC236}">
                  <a16:creationId xmlns:a16="http://schemas.microsoft.com/office/drawing/2014/main" id="{861C38F2-FFFC-43EA-9011-5E210381FC5D}"/>
                </a:ext>
              </a:extLst>
            </p:cNvPr>
            <p:cNvSpPr/>
            <p:nvPr/>
          </p:nvSpPr>
          <p:spPr>
            <a:xfrm>
              <a:off x="130630" y="4118482"/>
              <a:ext cx="11761034" cy="3403410"/>
            </a:xfrm>
            <a:prstGeom prst="ellipse">
              <a:avLst/>
            </a:prstGeom>
            <a:gradFill>
              <a:gsLst>
                <a:gs pos="100000">
                  <a:srgbClr val="00B0F0"/>
                </a:gs>
                <a:gs pos="0">
                  <a:srgbClr val="00B0F0">
                    <a:alpha val="5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4" name="椭圆 3">
              <a:extLst>
                <a:ext uri="{FF2B5EF4-FFF2-40B4-BE49-F238E27FC236}">
                  <a16:creationId xmlns:a16="http://schemas.microsoft.com/office/drawing/2014/main" id="{A33C4E37-5CEE-465B-8E5F-68C451EB0BAB}"/>
                </a:ext>
              </a:extLst>
            </p:cNvPr>
            <p:cNvSpPr/>
            <p:nvPr/>
          </p:nvSpPr>
          <p:spPr>
            <a:xfrm>
              <a:off x="1676053" y="4118482"/>
              <a:ext cx="8839894" cy="2325861"/>
            </a:xfrm>
            <a:prstGeom prst="ellipse">
              <a:avLst/>
            </a:prstGeom>
            <a:gradFill>
              <a:gsLst>
                <a:gs pos="100000">
                  <a:srgbClr val="00B0F0"/>
                </a:gs>
                <a:gs pos="0">
                  <a:srgbClr val="00B0F0">
                    <a:alpha val="5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5" name="椭圆 4">
              <a:extLst>
                <a:ext uri="{FF2B5EF4-FFF2-40B4-BE49-F238E27FC236}">
                  <a16:creationId xmlns:a16="http://schemas.microsoft.com/office/drawing/2014/main" id="{810D15C8-A4C0-41D3-B0B7-88AB6D99DAC7}"/>
                </a:ext>
              </a:extLst>
            </p:cNvPr>
            <p:cNvSpPr/>
            <p:nvPr/>
          </p:nvSpPr>
          <p:spPr>
            <a:xfrm>
              <a:off x="3051770" y="4195916"/>
              <a:ext cx="6088459" cy="1334027"/>
            </a:xfrm>
            <a:prstGeom prst="ellipse">
              <a:avLst/>
            </a:prstGeom>
            <a:gradFill>
              <a:gsLst>
                <a:gs pos="100000">
                  <a:srgbClr val="00B0F0"/>
                </a:gs>
                <a:gs pos="0">
                  <a:srgbClr val="00B0F0">
                    <a:alpha val="3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sp>
          <p:nvSpPr>
            <p:cNvPr id="6" name="椭圆 5">
              <a:extLst>
                <a:ext uri="{FF2B5EF4-FFF2-40B4-BE49-F238E27FC236}">
                  <a16:creationId xmlns:a16="http://schemas.microsoft.com/office/drawing/2014/main" id="{A90E58A4-B85A-4271-B518-BEA3E5A4FCD3}"/>
                </a:ext>
              </a:extLst>
            </p:cNvPr>
            <p:cNvSpPr/>
            <p:nvPr/>
          </p:nvSpPr>
          <p:spPr>
            <a:xfrm>
              <a:off x="4451555" y="4387645"/>
              <a:ext cx="3288891" cy="420319"/>
            </a:xfrm>
            <a:prstGeom prst="ellipse">
              <a:avLst/>
            </a:prstGeom>
            <a:gradFill>
              <a:gsLst>
                <a:gs pos="100000">
                  <a:srgbClr val="00B0F0"/>
                </a:gs>
                <a:gs pos="0">
                  <a:srgbClr val="00B0F0">
                    <a:alpha val="25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endParaRPr>
            </a:p>
          </p:txBody>
        </p:sp>
      </p:grpSp>
      <p:cxnSp>
        <p:nvCxnSpPr>
          <p:cNvPr id="7" name="直接连接符 6">
            <a:extLst>
              <a:ext uri="{FF2B5EF4-FFF2-40B4-BE49-F238E27FC236}">
                <a16:creationId xmlns:a16="http://schemas.microsoft.com/office/drawing/2014/main" id="{51B2FA73-24EA-4E96-9C3C-5AA04E8210ED}"/>
              </a:ext>
            </a:extLst>
          </p:cNvPr>
          <p:cNvCxnSpPr>
            <a:cxnSpLocks/>
          </p:cNvCxnSpPr>
          <p:nvPr/>
        </p:nvCxnSpPr>
        <p:spPr>
          <a:xfrm>
            <a:off x="1516194" y="3748571"/>
            <a:ext cx="0" cy="1120236"/>
          </a:xfrm>
          <a:prstGeom prst="line">
            <a:avLst/>
          </a:prstGeom>
          <a:ln>
            <a:gradFill>
              <a:gsLst>
                <a:gs pos="36000">
                  <a:srgbClr val="03CBE7"/>
                </a:gs>
                <a:gs pos="100000">
                  <a:schemeClr val="bg1">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D58BC0B-4625-4BFC-AE6D-78C3BE5D6E93}"/>
              </a:ext>
            </a:extLst>
          </p:cNvPr>
          <p:cNvGrpSpPr/>
          <p:nvPr/>
        </p:nvGrpSpPr>
        <p:grpSpPr>
          <a:xfrm>
            <a:off x="351983" y="2492002"/>
            <a:ext cx="2328422" cy="978838"/>
            <a:chOff x="1415554" y="2172431"/>
            <a:chExt cx="2328422" cy="978838"/>
          </a:xfrm>
        </p:grpSpPr>
        <p:sp>
          <p:nvSpPr>
            <p:cNvPr id="9" name="文本框 8">
              <a:extLst>
                <a:ext uri="{FF2B5EF4-FFF2-40B4-BE49-F238E27FC236}">
                  <a16:creationId xmlns:a16="http://schemas.microsoft.com/office/drawing/2014/main" id="{97BFE4D4-967C-45AF-A4D6-4D64B6135D76}"/>
                </a:ext>
              </a:extLst>
            </p:cNvPr>
            <p:cNvSpPr txBox="1"/>
            <p:nvPr/>
          </p:nvSpPr>
          <p:spPr>
            <a:xfrm>
              <a:off x="2068663" y="2172431"/>
              <a:ext cx="10222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rPr>
                <a:t>关键词</a:t>
              </a:r>
            </a:p>
          </p:txBody>
        </p:sp>
        <p:sp>
          <p:nvSpPr>
            <p:cNvPr id="10" name="文本框 9">
              <a:extLst>
                <a:ext uri="{FF2B5EF4-FFF2-40B4-BE49-F238E27FC236}">
                  <a16:creationId xmlns:a16="http://schemas.microsoft.com/office/drawing/2014/main" id="{325A822A-C38F-411B-88B4-A26332A40F4D}"/>
                </a:ext>
              </a:extLst>
            </p:cNvPr>
            <p:cNvSpPr txBox="1"/>
            <p:nvPr/>
          </p:nvSpPr>
          <p:spPr>
            <a:xfrm>
              <a:off x="1415554" y="2446140"/>
              <a:ext cx="2328422" cy="70512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请在此添加您的文本请添加您的文本请</a:t>
              </a:r>
              <a:endParaRPr kumimoji="0" lang="en-US" altLang="zh-CN"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cxnSp>
        <p:nvCxnSpPr>
          <p:cNvPr id="19" name="直接连接符 18">
            <a:extLst>
              <a:ext uri="{FF2B5EF4-FFF2-40B4-BE49-F238E27FC236}">
                <a16:creationId xmlns:a16="http://schemas.microsoft.com/office/drawing/2014/main" id="{FF258B1F-5824-461A-B625-89AA74CB202E}"/>
              </a:ext>
            </a:extLst>
          </p:cNvPr>
          <p:cNvCxnSpPr>
            <a:cxnSpLocks/>
          </p:cNvCxnSpPr>
          <p:nvPr/>
        </p:nvCxnSpPr>
        <p:spPr>
          <a:xfrm>
            <a:off x="3746911" y="3209040"/>
            <a:ext cx="0" cy="1120236"/>
          </a:xfrm>
          <a:prstGeom prst="line">
            <a:avLst/>
          </a:prstGeom>
          <a:ln>
            <a:gradFill>
              <a:gsLst>
                <a:gs pos="36000">
                  <a:srgbClr val="03CBE7"/>
                </a:gs>
                <a:gs pos="100000">
                  <a:schemeClr val="bg1">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0338C3F9-F2AD-42F3-BBA2-A2401014DA1C}"/>
              </a:ext>
            </a:extLst>
          </p:cNvPr>
          <p:cNvGrpSpPr/>
          <p:nvPr/>
        </p:nvGrpSpPr>
        <p:grpSpPr>
          <a:xfrm>
            <a:off x="2582700" y="1952471"/>
            <a:ext cx="2328422" cy="978838"/>
            <a:chOff x="1415554" y="2172431"/>
            <a:chExt cx="2328422" cy="978838"/>
          </a:xfrm>
        </p:grpSpPr>
        <p:sp>
          <p:nvSpPr>
            <p:cNvPr id="21" name="文本框 20">
              <a:extLst>
                <a:ext uri="{FF2B5EF4-FFF2-40B4-BE49-F238E27FC236}">
                  <a16:creationId xmlns:a16="http://schemas.microsoft.com/office/drawing/2014/main" id="{09E1C019-4F41-4F04-BF52-B2A7A1FF8A2C}"/>
                </a:ext>
              </a:extLst>
            </p:cNvPr>
            <p:cNvSpPr txBox="1"/>
            <p:nvPr/>
          </p:nvSpPr>
          <p:spPr>
            <a:xfrm>
              <a:off x="2068663" y="2172431"/>
              <a:ext cx="10222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rPr>
                <a:t>关键词</a:t>
              </a:r>
            </a:p>
          </p:txBody>
        </p:sp>
        <p:sp>
          <p:nvSpPr>
            <p:cNvPr id="22" name="文本框 21">
              <a:extLst>
                <a:ext uri="{FF2B5EF4-FFF2-40B4-BE49-F238E27FC236}">
                  <a16:creationId xmlns:a16="http://schemas.microsoft.com/office/drawing/2014/main" id="{7DBF3AEB-CE64-43B6-8933-C66496A0F790}"/>
                </a:ext>
              </a:extLst>
            </p:cNvPr>
            <p:cNvSpPr txBox="1"/>
            <p:nvPr/>
          </p:nvSpPr>
          <p:spPr>
            <a:xfrm>
              <a:off x="1415554" y="2446140"/>
              <a:ext cx="2328422" cy="70512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请在此添加您的文本请添加您的文本请</a:t>
              </a:r>
              <a:endParaRPr kumimoji="0" lang="en-US" altLang="zh-CN"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cxnSp>
        <p:nvCxnSpPr>
          <p:cNvPr id="23" name="直接连接符 22">
            <a:extLst>
              <a:ext uri="{FF2B5EF4-FFF2-40B4-BE49-F238E27FC236}">
                <a16:creationId xmlns:a16="http://schemas.microsoft.com/office/drawing/2014/main" id="{AF05E8BD-8CAE-49A6-8E10-7B959C6FA4E0}"/>
              </a:ext>
            </a:extLst>
          </p:cNvPr>
          <p:cNvCxnSpPr>
            <a:cxnSpLocks/>
          </p:cNvCxnSpPr>
          <p:nvPr/>
        </p:nvCxnSpPr>
        <p:spPr>
          <a:xfrm>
            <a:off x="6096000" y="2931309"/>
            <a:ext cx="0" cy="1397967"/>
          </a:xfrm>
          <a:prstGeom prst="line">
            <a:avLst/>
          </a:prstGeom>
          <a:ln>
            <a:gradFill>
              <a:gsLst>
                <a:gs pos="36000">
                  <a:srgbClr val="03CBE7"/>
                </a:gs>
                <a:gs pos="100000">
                  <a:schemeClr val="bg1">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5CFD438F-E61A-4C3D-B972-910015B4F853}"/>
              </a:ext>
            </a:extLst>
          </p:cNvPr>
          <p:cNvGrpSpPr/>
          <p:nvPr/>
        </p:nvGrpSpPr>
        <p:grpSpPr>
          <a:xfrm>
            <a:off x="4931789" y="1736761"/>
            <a:ext cx="2328422" cy="978838"/>
            <a:chOff x="1415554" y="2172431"/>
            <a:chExt cx="2328422" cy="978838"/>
          </a:xfrm>
        </p:grpSpPr>
        <p:sp>
          <p:nvSpPr>
            <p:cNvPr id="25" name="文本框 24">
              <a:extLst>
                <a:ext uri="{FF2B5EF4-FFF2-40B4-BE49-F238E27FC236}">
                  <a16:creationId xmlns:a16="http://schemas.microsoft.com/office/drawing/2014/main" id="{53A672AC-C512-4211-85E3-2BC587969491}"/>
                </a:ext>
              </a:extLst>
            </p:cNvPr>
            <p:cNvSpPr txBox="1"/>
            <p:nvPr/>
          </p:nvSpPr>
          <p:spPr>
            <a:xfrm>
              <a:off x="2068663" y="2172431"/>
              <a:ext cx="10222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rPr>
                <a:t>关键词</a:t>
              </a:r>
            </a:p>
          </p:txBody>
        </p:sp>
        <p:sp>
          <p:nvSpPr>
            <p:cNvPr id="26" name="文本框 25">
              <a:extLst>
                <a:ext uri="{FF2B5EF4-FFF2-40B4-BE49-F238E27FC236}">
                  <a16:creationId xmlns:a16="http://schemas.microsoft.com/office/drawing/2014/main" id="{7373020B-0AB1-4A9A-8534-F4E4871C8964}"/>
                </a:ext>
              </a:extLst>
            </p:cNvPr>
            <p:cNvSpPr txBox="1"/>
            <p:nvPr/>
          </p:nvSpPr>
          <p:spPr>
            <a:xfrm>
              <a:off x="1415554" y="2446140"/>
              <a:ext cx="2328422" cy="70512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请在此添加您的文本请添加您的文本请</a:t>
              </a:r>
              <a:endParaRPr kumimoji="0" lang="en-US" altLang="zh-CN"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cxnSp>
        <p:nvCxnSpPr>
          <p:cNvPr id="27" name="直接连接符 26">
            <a:extLst>
              <a:ext uri="{FF2B5EF4-FFF2-40B4-BE49-F238E27FC236}">
                <a16:creationId xmlns:a16="http://schemas.microsoft.com/office/drawing/2014/main" id="{920FA1B3-CE53-4306-8F93-5AE76FE8949B}"/>
              </a:ext>
            </a:extLst>
          </p:cNvPr>
          <p:cNvCxnSpPr>
            <a:cxnSpLocks/>
          </p:cNvCxnSpPr>
          <p:nvPr/>
        </p:nvCxnSpPr>
        <p:spPr>
          <a:xfrm>
            <a:off x="8841362" y="3209040"/>
            <a:ext cx="0" cy="1120236"/>
          </a:xfrm>
          <a:prstGeom prst="line">
            <a:avLst/>
          </a:prstGeom>
          <a:ln>
            <a:gradFill>
              <a:gsLst>
                <a:gs pos="36000">
                  <a:srgbClr val="03CBE7"/>
                </a:gs>
                <a:gs pos="100000">
                  <a:schemeClr val="bg1">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7CCF6740-BD7B-45AD-98AE-A8CB6C59914F}"/>
              </a:ext>
            </a:extLst>
          </p:cNvPr>
          <p:cNvGrpSpPr/>
          <p:nvPr/>
        </p:nvGrpSpPr>
        <p:grpSpPr>
          <a:xfrm>
            <a:off x="7677151" y="1952471"/>
            <a:ext cx="2328422" cy="978838"/>
            <a:chOff x="1415554" y="2172431"/>
            <a:chExt cx="2328422" cy="978838"/>
          </a:xfrm>
        </p:grpSpPr>
        <p:sp>
          <p:nvSpPr>
            <p:cNvPr id="29" name="文本框 28">
              <a:extLst>
                <a:ext uri="{FF2B5EF4-FFF2-40B4-BE49-F238E27FC236}">
                  <a16:creationId xmlns:a16="http://schemas.microsoft.com/office/drawing/2014/main" id="{77C54215-9B97-46F8-8A8F-550EE25F9D40}"/>
                </a:ext>
              </a:extLst>
            </p:cNvPr>
            <p:cNvSpPr txBox="1"/>
            <p:nvPr/>
          </p:nvSpPr>
          <p:spPr>
            <a:xfrm>
              <a:off x="2068663" y="2172431"/>
              <a:ext cx="10222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rPr>
                <a:t>关键词</a:t>
              </a:r>
            </a:p>
          </p:txBody>
        </p:sp>
        <p:sp>
          <p:nvSpPr>
            <p:cNvPr id="30" name="文本框 29">
              <a:extLst>
                <a:ext uri="{FF2B5EF4-FFF2-40B4-BE49-F238E27FC236}">
                  <a16:creationId xmlns:a16="http://schemas.microsoft.com/office/drawing/2014/main" id="{29DF7780-FFFE-401E-A006-6182A53BA599}"/>
                </a:ext>
              </a:extLst>
            </p:cNvPr>
            <p:cNvSpPr txBox="1"/>
            <p:nvPr/>
          </p:nvSpPr>
          <p:spPr>
            <a:xfrm>
              <a:off x="1415554" y="2446140"/>
              <a:ext cx="2328422" cy="70512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请在此添加您的文本请添加您的文本请</a:t>
              </a:r>
              <a:endParaRPr kumimoji="0" lang="en-US" altLang="zh-CN"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cxnSp>
        <p:nvCxnSpPr>
          <p:cNvPr id="31" name="直接连接符 30">
            <a:extLst>
              <a:ext uri="{FF2B5EF4-FFF2-40B4-BE49-F238E27FC236}">
                <a16:creationId xmlns:a16="http://schemas.microsoft.com/office/drawing/2014/main" id="{0BE31D81-0758-46CC-8C2C-0B086EBCCF0A}"/>
              </a:ext>
            </a:extLst>
          </p:cNvPr>
          <p:cNvCxnSpPr>
            <a:cxnSpLocks/>
          </p:cNvCxnSpPr>
          <p:nvPr/>
        </p:nvCxnSpPr>
        <p:spPr>
          <a:xfrm>
            <a:off x="10674524" y="3748571"/>
            <a:ext cx="0" cy="1120236"/>
          </a:xfrm>
          <a:prstGeom prst="line">
            <a:avLst/>
          </a:prstGeom>
          <a:ln>
            <a:gradFill>
              <a:gsLst>
                <a:gs pos="36000">
                  <a:srgbClr val="03CBE7"/>
                </a:gs>
                <a:gs pos="100000">
                  <a:schemeClr val="bg1">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1364A52D-362D-4674-A18B-424407D4C22C}"/>
              </a:ext>
            </a:extLst>
          </p:cNvPr>
          <p:cNvGrpSpPr/>
          <p:nvPr/>
        </p:nvGrpSpPr>
        <p:grpSpPr>
          <a:xfrm>
            <a:off x="9510313" y="2492002"/>
            <a:ext cx="2328422" cy="978838"/>
            <a:chOff x="1415554" y="2172431"/>
            <a:chExt cx="2328422" cy="978838"/>
          </a:xfrm>
        </p:grpSpPr>
        <p:sp>
          <p:nvSpPr>
            <p:cNvPr id="33" name="文本框 32">
              <a:extLst>
                <a:ext uri="{FF2B5EF4-FFF2-40B4-BE49-F238E27FC236}">
                  <a16:creationId xmlns:a16="http://schemas.microsoft.com/office/drawing/2014/main" id="{DA442728-0126-4CAC-916B-48459340AE4D}"/>
                </a:ext>
              </a:extLst>
            </p:cNvPr>
            <p:cNvSpPr txBox="1"/>
            <p:nvPr/>
          </p:nvSpPr>
          <p:spPr>
            <a:xfrm>
              <a:off x="2068663" y="2172431"/>
              <a:ext cx="10222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Butler"/>
                  <a:ea typeface="Noto Sans S Chinese Bold"/>
                  <a:cs typeface="+mn-cs"/>
                </a:rPr>
                <a:t>关键词</a:t>
              </a:r>
            </a:p>
          </p:txBody>
        </p:sp>
        <p:sp>
          <p:nvSpPr>
            <p:cNvPr id="34" name="文本框 33">
              <a:extLst>
                <a:ext uri="{FF2B5EF4-FFF2-40B4-BE49-F238E27FC236}">
                  <a16:creationId xmlns:a16="http://schemas.microsoft.com/office/drawing/2014/main" id="{03BFA997-D671-422F-915E-175F87E0B837}"/>
                </a:ext>
              </a:extLst>
            </p:cNvPr>
            <p:cNvSpPr txBox="1"/>
            <p:nvPr/>
          </p:nvSpPr>
          <p:spPr>
            <a:xfrm>
              <a:off x="1415554" y="2446140"/>
              <a:ext cx="2328422" cy="705129"/>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请在此添加您的文本请添加您的文本请</a:t>
              </a:r>
              <a:endParaRPr kumimoji="0" lang="en-US" altLang="zh-CN" sz="1400" b="0" i="0" u="none" strike="noStrike" kern="120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grpSp>
        <p:nvGrpSpPr>
          <p:cNvPr id="35" name="组合 34">
            <a:extLst>
              <a:ext uri="{FF2B5EF4-FFF2-40B4-BE49-F238E27FC236}">
                <a16:creationId xmlns:a16="http://schemas.microsoft.com/office/drawing/2014/main" id="{22167026-1485-4124-8FD9-03A06C1194E3}"/>
              </a:ext>
            </a:extLst>
          </p:cNvPr>
          <p:cNvGrpSpPr/>
          <p:nvPr/>
        </p:nvGrpSpPr>
        <p:grpSpPr>
          <a:xfrm>
            <a:off x="300315" y="306636"/>
            <a:ext cx="2280624" cy="462776"/>
            <a:chOff x="300315" y="306636"/>
            <a:chExt cx="2280624" cy="462776"/>
          </a:xfrm>
        </p:grpSpPr>
        <p:sp>
          <p:nvSpPr>
            <p:cNvPr id="36" name="矩形 35">
              <a:extLst>
                <a:ext uri="{FF2B5EF4-FFF2-40B4-BE49-F238E27FC236}">
                  <a16:creationId xmlns:a16="http://schemas.microsoft.com/office/drawing/2014/main" id="{30447F39-4AFC-4930-A7D9-90F2B938159F}"/>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04</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37" name="文本框 36">
              <a:extLst>
                <a:ext uri="{FF2B5EF4-FFF2-40B4-BE49-F238E27FC236}">
                  <a16:creationId xmlns:a16="http://schemas.microsoft.com/office/drawing/2014/main" id="{1A8FD889-67A1-4A34-BDD7-888BFAD92AFC}"/>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明年工作计划</a:t>
              </a:r>
            </a:p>
          </p:txBody>
        </p:sp>
      </p:grpSp>
    </p:spTree>
    <p:extLst>
      <p:ext uri="{BB962C8B-B14F-4D97-AF65-F5344CB8AC3E}">
        <p14:creationId xmlns:p14="http://schemas.microsoft.com/office/powerpoint/2010/main" val="1533792809"/>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childTnLst>
                          </p:cTn>
                        </p:par>
                        <p:par>
                          <p:cTn id="22" fill="hold">
                            <p:stCondLst>
                              <p:cond delay="2500"/>
                            </p:stCondLst>
                            <p:childTnLst>
                              <p:par>
                                <p:cTn id="23" presetID="22" presetClass="entr" presetSubtype="4"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childTnLst>
                          </p:cTn>
                        </p:par>
                        <p:par>
                          <p:cTn id="30" fill="hold">
                            <p:stCondLst>
                              <p:cond delay="3500"/>
                            </p:stCondLst>
                            <p:childTnLst>
                              <p:par>
                                <p:cTn id="31" presetID="22" presetClass="entr" presetSubtype="4"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childTnLst>
                          </p:cTn>
                        </p:par>
                        <p:par>
                          <p:cTn id="34" fill="hold">
                            <p:stCondLst>
                              <p:cond delay="4000"/>
                            </p:stCondLst>
                            <p:childTnLst>
                              <p:par>
                                <p:cTn id="35" presetID="22" presetClass="entr" presetSubtype="4"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down)">
                                      <p:cBhvr>
                                        <p:cTn id="37" dur="500"/>
                                        <p:tgtEl>
                                          <p:spTgt spid="27"/>
                                        </p:tgtEl>
                                      </p:cBhvr>
                                    </p:animEffect>
                                  </p:childTnLst>
                                </p:cTn>
                              </p:par>
                            </p:childTnLst>
                          </p:cTn>
                        </p:par>
                        <p:par>
                          <p:cTn id="38" fill="hold">
                            <p:stCondLst>
                              <p:cond delay="4500"/>
                            </p:stCondLst>
                            <p:childTnLst>
                              <p:par>
                                <p:cTn id="39" presetID="22" presetClass="entr" presetSubtype="4"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childTnLst>
                          </p:cTn>
                        </p:par>
                        <p:par>
                          <p:cTn id="42" fill="hold">
                            <p:stCondLst>
                              <p:cond delay="50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500"/>
                                        <p:tgtEl>
                                          <p:spTgt spid="31"/>
                                        </p:tgtEl>
                                      </p:cBhvr>
                                    </p:animEffect>
                                  </p:childTnLst>
                                </p:cTn>
                              </p:par>
                            </p:childTnLst>
                          </p:cTn>
                        </p:par>
                        <p:par>
                          <p:cTn id="46" fill="hold">
                            <p:stCondLst>
                              <p:cond delay="5500"/>
                            </p:stCondLst>
                            <p:childTnLst>
                              <p:par>
                                <p:cTn id="47" presetID="22" presetClass="entr" presetSubtype="4" fill="hold"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DE14120-3AD6-4B53-BB5E-D64E9F5BDC53}"/>
              </a:ext>
            </a:extLst>
          </p:cNvPr>
          <p:cNvPicPr>
            <a:picLocks noChangeAspect="1"/>
          </p:cNvPicPr>
          <p:nvPr/>
        </p:nvPicPr>
        <p:blipFill rotWithShape="1">
          <a:blip r:embed="rId3">
            <a:extLst>
              <a:ext uri="{28A0092B-C50C-407E-A947-70E740481C1C}">
                <a14:useLocalDpi xmlns:a14="http://schemas.microsoft.com/office/drawing/2010/main" val="0"/>
              </a:ext>
            </a:extLst>
          </a:blip>
          <a:srcRect l="10891" r="33327"/>
          <a:stretch/>
        </p:blipFill>
        <p:spPr>
          <a:xfrm>
            <a:off x="0" y="0"/>
            <a:ext cx="5732060" cy="6858000"/>
          </a:xfrm>
          <a:prstGeom prst="rect">
            <a:avLst/>
          </a:prstGeom>
        </p:spPr>
      </p:pic>
      <p:grpSp>
        <p:nvGrpSpPr>
          <p:cNvPr id="3" name="组合 2">
            <a:extLst>
              <a:ext uri="{FF2B5EF4-FFF2-40B4-BE49-F238E27FC236}">
                <a16:creationId xmlns:a16="http://schemas.microsoft.com/office/drawing/2014/main" id="{91766A83-090E-4F18-9A73-B4E4D0D74EA5}"/>
              </a:ext>
            </a:extLst>
          </p:cNvPr>
          <p:cNvGrpSpPr/>
          <p:nvPr/>
        </p:nvGrpSpPr>
        <p:grpSpPr>
          <a:xfrm>
            <a:off x="6109670" y="916896"/>
            <a:ext cx="5630447" cy="1520800"/>
            <a:chOff x="711435" y="1978222"/>
            <a:chExt cx="5114925" cy="1520800"/>
          </a:xfrm>
        </p:grpSpPr>
        <p:sp>
          <p:nvSpPr>
            <p:cNvPr id="4" name="文本框 3">
              <a:extLst>
                <a:ext uri="{FF2B5EF4-FFF2-40B4-BE49-F238E27FC236}">
                  <a16:creationId xmlns:a16="http://schemas.microsoft.com/office/drawing/2014/main" id="{95F655AF-CEF8-4840-A47D-B2B09818C726}"/>
                </a:ext>
              </a:extLst>
            </p:cNvPr>
            <p:cNvSpPr txBox="1"/>
            <p:nvPr/>
          </p:nvSpPr>
          <p:spPr>
            <a:xfrm>
              <a:off x="757463" y="1978222"/>
              <a:ext cx="33423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3CBE7"/>
                  </a:solidFill>
                  <a:effectLst/>
                  <a:uLnTx/>
                  <a:uFillTx/>
                  <a:latin typeface="+mj-ea"/>
                  <a:ea typeface="+mj-ea"/>
                  <a:cs typeface="+mn-cs"/>
                </a:rPr>
                <a:t>再此添加您的标题</a:t>
              </a:r>
            </a:p>
          </p:txBody>
        </p:sp>
        <p:sp>
          <p:nvSpPr>
            <p:cNvPr id="5" name="文本框 4">
              <a:extLst>
                <a:ext uri="{FF2B5EF4-FFF2-40B4-BE49-F238E27FC236}">
                  <a16:creationId xmlns:a16="http://schemas.microsoft.com/office/drawing/2014/main" id="{9C88908B-D651-41FC-A22D-C75C1956EE1D}"/>
                </a:ext>
              </a:extLst>
            </p:cNvPr>
            <p:cNvSpPr txBox="1"/>
            <p:nvPr/>
          </p:nvSpPr>
          <p:spPr>
            <a:xfrm>
              <a:off x="711435" y="2500735"/>
              <a:ext cx="5114925" cy="99828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mn-ea"/>
                  <a:cs typeface="Calibri" panose="020F0502020204030204" pitchFamily="34" charset="0"/>
                </a:rPr>
                <a:t>请在此添加您的文本请在此添加您的文本请在此添加您的文本请在此添加您的文本请在此添加您的文本请在此添加您的文本请在此添加您的文本</a:t>
              </a:r>
              <a:endParaRPr kumimoji="0" lang="en-US" altLang="zh-CN" sz="1400" b="0" i="0" u="none" strike="noStrike" kern="1200" cap="none" spc="0" normalizeH="0" baseline="0" noProof="0">
                <a:ln>
                  <a:noFill/>
                </a:ln>
                <a:solidFill>
                  <a:prstClr val="white"/>
                </a:solidFill>
                <a:effectLst/>
                <a:uLnTx/>
                <a:uFillTx/>
                <a:latin typeface="+mn-ea"/>
                <a:cs typeface="Calibri" panose="020F0502020204030204" pitchFamily="34" charset="0"/>
              </a:endParaRPr>
            </a:p>
          </p:txBody>
        </p:sp>
      </p:grpSp>
      <p:grpSp>
        <p:nvGrpSpPr>
          <p:cNvPr id="12" name="组合 11">
            <a:extLst>
              <a:ext uri="{FF2B5EF4-FFF2-40B4-BE49-F238E27FC236}">
                <a16:creationId xmlns:a16="http://schemas.microsoft.com/office/drawing/2014/main" id="{AF3D80F6-B040-4BDD-9432-547F6C7E1C04}"/>
              </a:ext>
            </a:extLst>
          </p:cNvPr>
          <p:cNvGrpSpPr/>
          <p:nvPr/>
        </p:nvGrpSpPr>
        <p:grpSpPr>
          <a:xfrm>
            <a:off x="300315" y="306636"/>
            <a:ext cx="2280624" cy="462776"/>
            <a:chOff x="300315" y="306636"/>
            <a:chExt cx="2280624" cy="462776"/>
          </a:xfrm>
        </p:grpSpPr>
        <p:sp>
          <p:nvSpPr>
            <p:cNvPr id="13" name="矩形 12">
              <a:extLst>
                <a:ext uri="{FF2B5EF4-FFF2-40B4-BE49-F238E27FC236}">
                  <a16:creationId xmlns:a16="http://schemas.microsoft.com/office/drawing/2014/main" id="{CA8EE949-CB4B-4847-BF9B-982117A33DCD}"/>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04</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14" name="文本框 13">
              <a:extLst>
                <a:ext uri="{FF2B5EF4-FFF2-40B4-BE49-F238E27FC236}">
                  <a16:creationId xmlns:a16="http://schemas.microsoft.com/office/drawing/2014/main" id="{8F516AD7-4BB7-47D3-AE25-100DF1EBBDCB}"/>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明年工作计划</a:t>
              </a:r>
            </a:p>
          </p:txBody>
        </p:sp>
      </p:grpSp>
      <p:grpSp>
        <p:nvGrpSpPr>
          <p:cNvPr id="15" name="组合 14">
            <a:extLst>
              <a:ext uri="{FF2B5EF4-FFF2-40B4-BE49-F238E27FC236}">
                <a16:creationId xmlns:a16="http://schemas.microsoft.com/office/drawing/2014/main" id="{B9A0A4C7-0955-4815-AC51-01748753D89B}"/>
              </a:ext>
            </a:extLst>
          </p:cNvPr>
          <p:cNvGrpSpPr/>
          <p:nvPr/>
        </p:nvGrpSpPr>
        <p:grpSpPr>
          <a:xfrm>
            <a:off x="6109670" y="2785909"/>
            <a:ext cx="5630447" cy="1520800"/>
            <a:chOff x="711435" y="1978222"/>
            <a:chExt cx="5114925" cy="1520800"/>
          </a:xfrm>
        </p:grpSpPr>
        <p:sp>
          <p:nvSpPr>
            <p:cNvPr id="16" name="文本框 15">
              <a:extLst>
                <a:ext uri="{FF2B5EF4-FFF2-40B4-BE49-F238E27FC236}">
                  <a16:creationId xmlns:a16="http://schemas.microsoft.com/office/drawing/2014/main" id="{0492A978-DF6C-4367-88D3-39BFC434D1B5}"/>
                </a:ext>
              </a:extLst>
            </p:cNvPr>
            <p:cNvSpPr txBox="1"/>
            <p:nvPr/>
          </p:nvSpPr>
          <p:spPr>
            <a:xfrm>
              <a:off x="757463" y="1978222"/>
              <a:ext cx="33423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3CBE7"/>
                  </a:solidFill>
                  <a:effectLst/>
                  <a:uLnTx/>
                  <a:uFillTx/>
                  <a:latin typeface="+mj-ea"/>
                  <a:ea typeface="+mj-ea"/>
                  <a:cs typeface="+mn-cs"/>
                </a:rPr>
                <a:t>再此添加您的标题</a:t>
              </a:r>
            </a:p>
          </p:txBody>
        </p:sp>
        <p:sp>
          <p:nvSpPr>
            <p:cNvPr id="17" name="文本框 16">
              <a:extLst>
                <a:ext uri="{FF2B5EF4-FFF2-40B4-BE49-F238E27FC236}">
                  <a16:creationId xmlns:a16="http://schemas.microsoft.com/office/drawing/2014/main" id="{656E7435-ECE3-4B19-B86A-C1F2EE2401EF}"/>
                </a:ext>
              </a:extLst>
            </p:cNvPr>
            <p:cNvSpPr txBox="1"/>
            <p:nvPr/>
          </p:nvSpPr>
          <p:spPr>
            <a:xfrm>
              <a:off x="711435" y="2500735"/>
              <a:ext cx="5114925" cy="99828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mn-ea"/>
                  <a:cs typeface="Calibri" panose="020F0502020204030204" pitchFamily="34" charset="0"/>
                </a:rPr>
                <a:t>请在此添加您的文本请在此添加您的文本请在此添加您的文本请在此添加您的文本请在此添加您的文本请在此添加您的文本请在此添加您的文本</a:t>
              </a:r>
              <a:endParaRPr kumimoji="0" lang="en-US" altLang="zh-CN" sz="1400" b="0" i="0" u="none" strike="noStrike" kern="1200" cap="none" spc="0" normalizeH="0" baseline="0" noProof="0">
                <a:ln>
                  <a:noFill/>
                </a:ln>
                <a:solidFill>
                  <a:prstClr val="white"/>
                </a:solidFill>
                <a:effectLst/>
                <a:uLnTx/>
                <a:uFillTx/>
                <a:latin typeface="+mn-ea"/>
                <a:cs typeface="Calibri" panose="020F0502020204030204" pitchFamily="34" charset="0"/>
              </a:endParaRPr>
            </a:p>
          </p:txBody>
        </p:sp>
      </p:grpSp>
      <p:grpSp>
        <p:nvGrpSpPr>
          <p:cNvPr id="18" name="组合 17">
            <a:extLst>
              <a:ext uri="{FF2B5EF4-FFF2-40B4-BE49-F238E27FC236}">
                <a16:creationId xmlns:a16="http://schemas.microsoft.com/office/drawing/2014/main" id="{FB033ADA-85B8-4CFC-852C-98D1247B375E}"/>
              </a:ext>
            </a:extLst>
          </p:cNvPr>
          <p:cNvGrpSpPr/>
          <p:nvPr/>
        </p:nvGrpSpPr>
        <p:grpSpPr>
          <a:xfrm>
            <a:off x="6109670" y="4654923"/>
            <a:ext cx="5630447" cy="1520800"/>
            <a:chOff x="711435" y="1978222"/>
            <a:chExt cx="5114925" cy="1520800"/>
          </a:xfrm>
        </p:grpSpPr>
        <p:sp>
          <p:nvSpPr>
            <p:cNvPr id="19" name="文本框 18">
              <a:extLst>
                <a:ext uri="{FF2B5EF4-FFF2-40B4-BE49-F238E27FC236}">
                  <a16:creationId xmlns:a16="http://schemas.microsoft.com/office/drawing/2014/main" id="{E6638B7C-136E-4A37-996C-C85066D4B5F1}"/>
                </a:ext>
              </a:extLst>
            </p:cNvPr>
            <p:cNvSpPr txBox="1"/>
            <p:nvPr/>
          </p:nvSpPr>
          <p:spPr>
            <a:xfrm>
              <a:off x="757463" y="1978222"/>
              <a:ext cx="33423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3CBE7"/>
                  </a:solidFill>
                  <a:effectLst/>
                  <a:uLnTx/>
                  <a:uFillTx/>
                  <a:latin typeface="+mj-ea"/>
                  <a:ea typeface="+mj-ea"/>
                  <a:cs typeface="+mn-cs"/>
                </a:rPr>
                <a:t>再此添加您的标题</a:t>
              </a:r>
            </a:p>
          </p:txBody>
        </p:sp>
        <p:sp>
          <p:nvSpPr>
            <p:cNvPr id="20" name="文本框 19">
              <a:extLst>
                <a:ext uri="{FF2B5EF4-FFF2-40B4-BE49-F238E27FC236}">
                  <a16:creationId xmlns:a16="http://schemas.microsoft.com/office/drawing/2014/main" id="{0260C92E-B829-492A-8386-DFAAEE47413F}"/>
                </a:ext>
              </a:extLst>
            </p:cNvPr>
            <p:cNvSpPr txBox="1"/>
            <p:nvPr/>
          </p:nvSpPr>
          <p:spPr>
            <a:xfrm>
              <a:off x="711435" y="2500735"/>
              <a:ext cx="5114925" cy="99828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mn-ea"/>
                  <a:cs typeface="Calibri" panose="020F0502020204030204" pitchFamily="34" charset="0"/>
                </a:rPr>
                <a:t>请在此添加您的文本请在此添加您的文本请在此添加您的文本请在此添加您的文本请在此添加您的文本请在此添加您的文本请在此添加您的文本</a:t>
              </a:r>
              <a:endParaRPr kumimoji="0" lang="en-US" altLang="zh-CN" sz="1400" b="0" i="0" u="none" strike="noStrike" kern="1200" cap="none" spc="0" normalizeH="0" baseline="0" noProof="0">
                <a:ln>
                  <a:noFill/>
                </a:ln>
                <a:solidFill>
                  <a:prstClr val="white"/>
                </a:solidFill>
                <a:effectLst/>
                <a:uLnTx/>
                <a:uFillTx/>
                <a:latin typeface="+mn-ea"/>
                <a:cs typeface="Calibri" panose="020F0502020204030204" pitchFamily="34" charset="0"/>
              </a:endParaRPr>
            </a:p>
          </p:txBody>
        </p:sp>
      </p:grpSp>
    </p:spTree>
    <p:extLst>
      <p:ext uri="{BB962C8B-B14F-4D97-AF65-F5344CB8AC3E}">
        <p14:creationId xmlns:p14="http://schemas.microsoft.com/office/powerpoint/2010/main" val="425180094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B7D5B25-7382-46A5-9C35-F1D4ACF52B3B}"/>
              </a:ext>
            </a:extLst>
          </p:cNvPr>
          <p:cNvSpPr txBox="1"/>
          <p:nvPr/>
        </p:nvSpPr>
        <p:spPr>
          <a:xfrm>
            <a:off x="1652955" y="1169378"/>
            <a:ext cx="9024281" cy="295465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版权声明</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感谢您下载平台上提供的</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作品，为了您和熊猫办公以及原创作者的利益，请勿复制、传播、销售，否则将承担法律责任！熊猫办公将对作品进行维权，按照传播下载次数进行十倍的索取赔偿！</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在熊猫办公出售的</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模板是免版税类（</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RF</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Royalty-Free</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）正版受</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中国人民共和国著作法</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和</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世界版权公约</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的保护，作品的所有权、版权和著作权归熊猫办公所有，您下载的是</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模板素材的使用权。</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不得将熊猫办公的</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素材，本身用于再出售，或者出租、出借、转让、分销、发布或者作为礼物供他人使用，不得转授权、出卖、转让本协议或者本协议中的权利。</a:t>
            </a:r>
          </a:p>
        </p:txBody>
      </p:sp>
      <p:sp>
        <p:nvSpPr>
          <p:cNvPr id="5" name="文本框 4">
            <a:hlinkClick r:id="rId3"/>
            <a:extLst>
              <a:ext uri="{FF2B5EF4-FFF2-40B4-BE49-F238E27FC236}">
                <a16:creationId xmlns:a16="http://schemas.microsoft.com/office/drawing/2014/main" id="{EFDD6211-CEAF-4878-A364-CC4A2AB3805A}"/>
              </a:ext>
            </a:extLst>
          </p:cNvPr>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更多精品</a:t>
            </a: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PPT</a:t>
            </a:r>
            <a:r>
              <a:rPr kumimoji="0" lang="zh-CN" altLang="en-US"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模板：</a:t>
            </a:r>
            <a:r>
              <a:rPr kumimoji="0" lang="en-US" altLang="zh-CN"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http://www.tukuppt.com/ppt/</a:t>
            </a:r>
            <a:endParaRPr kumimoji="0" lang="zh-CN" altLang="en-US" sz="18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6" name="组合 5">
            <a:extLst>
              <a:ext uri="{FF2B5EF4-FFF2-40B4-BE49-F238E27FC236}">
                <a16:creationId xmlns:a16="http://schemas.microsoft.com/office/drawing/2014/main" id="{BD8FC80D-DDB2-4620-BAF6-6E2DDB3FE2F4}"/>
              </a:ext>
            </a:extLst>
          </p:cNvPr>
          <p:cNvGrpSpPr/>
          <p:nvPr/>
        </p:nvGrpSpPr>
        <p:grpSpPr>
          <a:xfrm>
            <a:off x="9313097" y="4984409"/>
            <a:ext cx="1364139" cy="369332"/>
            <a:chOff x="8158550" y="5010841"/>
            <a:chExt cx="1364139" cy="369332"/>
          </a:xfrm>
          <a:effectLst/>
        </p:grpSpPr>
        <p:sp>
          <p:nvSpPr>
            <p:cNvPr id="7" name="矩形: 圆角 6">
              <a:extLst>
                <a:ext uri="{FF2B5EF4-FFF2-40B4-BE49-F238E27FC236}">
                  <a16:creationId xmlns:a16="http://schemas.microsoft.com/office/drawing/2014/main" id="{B074999D-9AF1-4C76-A825-52A8CDE6A0E6}"/>
                </a:ext>
              </a:extLst>
            </p:cNvPr>
            <p:cNvSpPr/>
            <p:nvPr/>
          </p:nvSpPr>
          <p:spPr>
            <a:xfrm>
              <a:off x="8158550" y="5010841"/>
              <a:ext cx="1336431" cy="342900"/>
            </a:xfrm>
            <a:prstGeom prst="roundRect">
              <a:avLst/>
            </a:prstGeom>
            <a:solidFill>
              <a:schemeClr val="bg1"/>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72C4"/>
                </a:solidFill>
                <a:effectLst/>
                <a:highlight>
                  <a:srgbClr val="FFFF00"/>
                </a:highlight>
                <a:uLnTx/>
                <a:uFillTx/>
                <a:latin typeface="等线" panose="020F0502020204030204"/>
                <a:ea typeface="等线" panose="02010600030101010101" pitchFamily="2" charset="-122"/>
                <a:cs typeface="+mn-cs"/>
              </a:endParaRPr>
            </a:p>
          </p:txBody>
        </p:sp>
        <p:sp>
          <p:nvSpPr>
            <p:cNvPr id="8" name="文本框 7">
              <a:extLst>
                <a:ext uri="{FF2B5EF4-FFF2-40B4-BE49-F238E27FC236}">
                  <a16:creationId xmlns:a16="http://schemas.microsoft.com/office/drawing/2014/main" id="{2B007BF8-5D47-4AD7-9EE4-1F31F4D02F1D}"/>
                </a:ext>
              </a:extLst>
            </p:cNvPr>
            <p:cNvSpPr txBox="1"/>
            <p:nvPr/>
          </p:nvSpPr>
          <p:spPr>
            <a:xfrm>
              <a:off x="8278621" y="5010841"/>
              <a:ext cx="12440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hlinkClick r:id="rId3"/>
                </a:rPr>
                <a:t>点击进入</a:t>
              </a:r>
              <a:endParaRPr kumimoji="0" lang="zh-CN" altLang="en-US" sz="18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181259626"/>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5D3B9565-402D-4E7C-A560-F9A1C01DAD44}"/>
              </a:ext>
            </a:extLst>
          </p:cNvPr>
          <p:cNvSpPr txBox="1"/>
          <p:nvPr/>
        </p:nvSpPr>
        <p:spPr>
          <a:xfrm flipV="1">
            <a:off x="9512499" y="96525"/>
            <a:ext cx="2279450" cy="14014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endParaRPr>
          </a:p>
        </p:txBody>
      </p:sp>
      <p:grpSp>
        <p:nvGrpSpPr>
          <p:cNvPr id="49" name="组合 48">
            <a:extLst>
              <a:ext uri="{FF2B5EF4-FFF2-40B4-BE49-F238E27FC236}">
                <a16:creationId xmlns:a16="http://schemas.microsoft.com/office/drawing/2014/main" id="{523FE45B-FAD7-46C1-97B2-EB80887CB155}"/>
              </a:ext>
            </a:extLst>
          </p:cNvPr>
          <p:cNvGrpSpPr/>
          <p:nvPr/>
        </p:nvGrpSpPr>
        <p:grpSpPr>
          <a:xfrm>
            <a:off x="1892786" y="2048432"/>
            <a:ext cx="8406429" cy="4021840"/>
            <a:chOff x="2006272" y="1505243"/>
            <a:chExt cx="7118252" cy="4021840"/>
          </a:xfrm>
        </p:grpSpPr>
        <p:sp>
          <p:nvSpPr>
            <p:cNvPr id="50" name="文本框 49">
              <a:extLst>
                <a:ext uri="{FF2B5EF4-FFF2-40B4-BE49-F238E27FC236}">
                  <a16:creationId xmlns:a16="http://schemas.microsoft.com/office/drawing/2014/main" id="{7A35E5EB-777B-4CA1-8D62-55DA0AFE722D}"/>
                </a:ext>
              </a:extLst>
            </p:cNvPr>
            <p:cNvSpPr txBox="1"/>
            <p:nvPr/>
          </p:nvSpPr>
          <p:spPr>
            <a:xfrm>
              <a:off x="2006272" y="1505243"/>
              <a:ext cx="7118252" cy="58766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中文字体：</a:t>
              </a:r>
              <a:r>
                <a:rPr kumimoji="0" lang="zh-CN" altLang="en-US" sz="2400" b="0" i="0" u="none" strike="noStrike" kern="1200" cap="none" spc="0" normalizeH="0" baseline="0" noProof="0">
                  <a:ln>
                    <a:noFill/>
                  </a:ln>
                  <a:solidFill>
                    <a:srgbClr val="14D3CE"/>
                  </a:solidFill>
                  <a:effectLst/>
                  <a:uLnTx/>
                  <a:uFillTx/>
                  <a:latin typeface="Noto Sans S Chinese Bold" panose="020B0800000000000000" pitchFamily="34" charset="-122"/>
                  <a:ea typeface="Noto Sans S Chinese Bold" panose="020B0800000000000000" pitchFamily="34" charset="-122"/>
                  <a:cs typeface="+mn-cs"/>
                </a:rPr>
                <a:t>思源黑体</a:t>
              </a:r>
              <a:r>
                <a:rPr kumimoji="0" lang="zh-CN" altLang="en-US"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，您可以更换为微软雅黑</a:t>
              </a:r>
            </a:p>
          </p:txBody>
        </p:sp>
        <p:sp>
          <p:nvSpPr>
            <p:cNvPr id="51" name="文本框 50">
              <a:extLst>
                <a:ext uri="{FF2B5EF4-FFF2-40B4-BE49-F238E27FC236}">
                  <a16:creationId xmlns:a16="http://schemas.microsoft.com/office/drawing/2014/main" id="{FABEF795-51C9-4816-94B3-FA40B58CFBB3}"/>
                </a:ext>
              </a:extLst>
            </p:cNvPr>
            <p:cNvSpPr txBox="1"/>
            <p:nvPr/>
          </p:nvSpPr>
          <p:spPr>
            <a:xfrm>
              <a:off x="2006272" y="2073310"/>
              <a:ext cx="6836899" cy="58766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英文字体：</a:t>
              </a:r>
              <a:r>
                <a:rPr kumimoji="0" lang="en-US" altLang="zh-CN" sz="2400" b="0" i="0" u="none" strike="noStrike" kern="1200" cap="none" spc="0" normalizeH="0" baseline="0" noProof="0">
                  <a:ln>
                    <a:noFill/>
                  </a:ln>
                  <a:solidFill>
                    <a:srgbClr val="14D3CE"/>
                  </a:solidFill>
                  <a:effectLst/>
                  <a:uLnTx/>
                  <a:uFillTx/>
                  <a:latin typeface="Noto Sans S Chinese Bold" panose="020B0800000000000000" pitchFamily="34" charset="-122"/>
                  <a:ea typeface="Noto Sans S Chinese Bold" panose="020B0800000000000000" pitchFamily="34" charset="-122"/>
                  <a:cs typeface="+mn-cs"/>
                </a:rPr>
                <a:t>Butler</a:t>
              </a:r>
              <a:endParaRPr kumimoji="0" lang="zh-CN" altLang="en-US" sz="2400" b="0" i="0" u="none" strike="noStrike" kern="1200" cap="none" spc="0" normalizeH="0" baseline="0" noProof="0">
                <a:ln>
                  <a:noFill/>
                </a:ln>
                <a:solidFill>
                  <a:srgbClr val="14D3CE"/>
                </a:solidFill>
                <a:effectLst/>
                <a:uLnTx/>
                <a:uFillTx/>
                <a:latin typeface="Noto Sans S Chinese Bold" panose="020B0800000000000000" pitchFamily="34" charset="-122"/>
                <a:ea typeface="Noto Sans S Chinese Bold" panose="020B0800000000000000" pitchFamily="34" charset="-122"/>
                <a:cs typeface="+mn-cs"/>
              </a:endParaRPr>
            </a:p>
          </p:txBody>
        </p:sp>
        <p:sp>
          <p:nvSpPr>
            <p:cNvPr id="52" name="文本框 51">
              <a:extLst>
                <a:ext uri="{FF2B5EF4-FFF2-40B4-BE49-F238E27FC236}">
                  <a16:creationId xmlns:a16="http://schemas.microsoft.com/office/drawing/2014/main" id="{72765E8F-BC25-4FBD-93CF-BB00BAFB66CB}"/>
                </a:ext>
              </a:extLst>
            </p:cNvPr>
            <p:cNvSpPr txBox="1"/>
            <p:nvPr/>
          </p:nvSpPr>
          <p:spPr>
            <a:xfrm>
              <a:off x="2006272" y="2723046"/>
              <a:ext cx="7118252" cy="2804037"/>
            </a:xfrm>
            <a:prstGeom prst="rect">
              <a:avLst/>
            </a:prstGeom>
            <a:noFill/>
          </p:spPr>
          <p:txBody>
            <a:bodyPr wrap="square" rtlCol="0">
              <a:spAutoFit/>
            </a:bodyPr>
            <a:lstStyle/>
            <a:p>
              <a:pPr algn="just">
                <a:lnSpc>
                  <a:spcPct val="150000"/>
                </a:lnSpc>
                <a:defRPr/>
              </a:pPr>
              <a:r>
                <a:rPr lang="zh-CN" altLang="en-US" sz="2400">
                  <a:solidFill>
                    <a:prstClr val="white"/>
                  </a:solidFill>
                  <a:latin typeface="Noto Sans S Chinese Bold" panose="020B0800000000000000" pitchFamily="34" charset="-122"/>
                  <a:ea typeface="Noto Sans S Chinese Bold" panose="020B0800000000000000" pitchFamily="34" charset="-122"/>
                </a:rPr>
                <a:t>配乐仅供参考。</a:t>
              </a:r>
              <a:endParaRPr kumimoji="0" lang="en-US" altLang="zh-CN"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字体及内嵌</a:t>
              </a:r>
              <a:r>
                <a:rPr kumimoji="0" lang="en-US" altLang="zh-CN" sz="2400" b="0" i="0" u="none" strike="noStrike" kern="1200" cap="none" spc="0" normalizeH="0" baseline="0" noProof="0">
                  <a:ln>
                    <a:noFill/>
                  </a:ln>
                  <a:solidFill>
                    <a:srgbClr val="14D3CE"/>
                  </a:solidFill>
                  <a:effectLst/>
                  <a:uLnTx/>
                  <a:uFillTx/>
                  <a:latin typeface="Noto Sans S Chinese Bold" panose="020B0800000000000000" pitchFamily="34" charset="-122"/>
                  <a:ea typeface="Noto Sans S Chinese Bold" panose="020B0800000000000000" pitchFamily="34" charset="-122"/>
                  <a:cs typeface="+mn-cs"/>
                </a:rPr>
                <a:t>Excel</a:t>
              </a:r>
              <a:r>
                <a:rPr kumimoji="0" lang="zh-CN" altLang="en-US" sz="2400" b="0" i="0" u="none" strike="noStrike" kern="1200" cap="none" spc="0" normalizeH="0" baseline="0" noProof="0">
                  <a:ln>
                    <a:noFill/>
                  </a:ln>
                  <a:solidFill>
                    <a:srgbClr val="14D3CE"/>
                  </a:solidFill>
                  <a:effectLst/>
                  <a:uLnTx/>
                  <a:uFillTx/>
                  <a:latin typeface="Noto Sans S Chinese Bold" panose="020B0800000000000000" pitchFamily="34" charset="-122"/>
                  <a:ea typeface="Noto Sans S Chinese Bold" panose="020B0800000000000000" pitchFamily="34" charset="-122"/>
                  <a:cs typeface="+mn-cs"/>
                </a:rPr>
                <a:t>可视化图表</a:t>
              </a:r>
              <a:r>
                <a:rPr kumimoji="0" lang="zh-CN" altLang="en-US"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将会放在压缩包中供您下载使用。</a:t>
              </a:r>
              <a:endParaRPr kumimoji="0" lang="en-US" altLang="zh-CN"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本文档所用图片皆为（</a:t>
              </a:r>
              <a:r>
                <a:rPr kumimoji="0" lang="en-US" altLang="zh-CN" sz="2400" b="0" i="0" u="none" strike="noStrike" kern="1200" cap="none" spc="0" normalizeH="0" baseline="0" noProof="0">
                  <a:ln>
                    <a:noFill/>
                  </a:ln>
                  <a:solidFill>
                    <a:srgbClr val="14D3CE"/>
                  </a:solidFill>
                  <a:effectLst/>
                  <a:uLnTx/>
                  <a:uFillTx/>
                  <a:latin typeface="Noto Sans S Chinese Bold" panose="020B0800000000000000" pitchFamily="34" charset="-122"/>
                  <a:ea typeface="Noto Sans S Chinese Bold" panose="020B0800000000000000" pitchFamily="34" charset="-122"/>
                  <a:cs typeface="+mn-cs"/>
                </a:rPr>
                <a:t>CC0</a:t>
              </a:r>
              <a:r>
                <a:rPr kumimoji="0" lang="zh-CN" altLang="en-US" sz="2400" b="0" i="0" u="none" strike="noStrike" kern="1200" cap="none" spc="0" normalizeH="0" baseline="0" noProof="0">
                  <a:ln>
                    <a:noFill/>
                  </a:ln>
                  <a:solidFill>
                    <a:srgbClr val="14D3CE"/>
                  </a:solidFill>
                  <a:effectLst/>
                  <a:uLnTx/>
                  <a:uFillTx/>
                  <a:latin typeface="Noto Sans S Chinese Bold" panose="020B0800000000000000" pitchFamily="34" charset="-122"/>
                  <a:ea typeface="Noto Sans S Chinese Bold" panose="020B0800000000000000" pitchFamily="34" charset="-122"/>
                  <a:cs typeface="+mn-cs"/>
                </a:rPr>
                <a:t>协议</a:t>
              </a:r>
              <a:r>
                <a:rPr kumimoji="0" lang="zh-CN" altLang="en-US"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）图片，您还可以添加您喜欢的图标和图片</a:t>
              </a:r>
              <a:r>
                <a:rPr kumimoji="0" lang="en-US" altLang="zh-CN"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a:t>
              </a:r>
              <a:r>
                <a:rPr kumimoji="0" lang="zh-CN" altLang="en-US"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并根据实际需要添加动画。</a:t>
              </a:r>
              <a:endParaRPr lang="en-US" altLang="zh-CN" sz="2400">
                <a:solidFill>
                  <a:prstClr val="white"/>
                </a:solidFill>
                <a:latin typeface="Noto Sans S Chinese Bold" panose="020B0800000000000000" pitchFamily="34" charset="-122"/>
                <a:ea typeface="Noto Sans S Chinese Bold" panose="020B0800000000000000"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更多原创设计文档尽请关注</a:t>
              </a:r>
              <a:r>
                <a:rPr kumimoji="0" lang="zh-CN" altLang="en-US" sz="2400" b="0" i="0" u="none" strike="noStrike" kern="1200" cap="none" spc="0" normalizeH="0" baseline="0" noProof="0">
                  <a:ln>
                    <a:noFill/>
                  </a:ln>
                  <a:solidFill>
                    <a:srgbClr val="14D3CE"/>
                  </a:solidFill>
                  <a:effectLst/>
                  <a:uLnTx/>
                  <a:uFillTx/>
                  <a:latin typeface="Noto Sans S Chinese Bold" panose="020B0800000000000000" pitchFamily="34" charset="-122"/>
                  <a:ea typeface="Noto Sans S Chinese Bold" panose="020B0800000000000000" pitchFamily="34" charset="-122"/>
                  <a:cs typeface="+mn-cs"/>
                </a:rPr>
                <a:t>熊猫办公</a:t>
              </a:r>
              <a:r>
                <a:rPr kumimoji="0" lang="zh-CN" altLang="en-US"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rPr>
                <a:t>。</a:t>
              </a:r>
              <a:endParaRPr kumimoji="0" lang="en-US" altLang="zh-CN" sz="2400" b="0" i="0" u="none" strike="noStrike" kern="1200" cap="none" spc="0" normalizeH="0" baseline="0" noProof="0">
                <a:ln>
                  <a:noFill/>
                </a:ln>
                <a:solidFill>
                  <a:prstClr val="white"/>
                </a:solidFill>
                <a:effectLst/>
                <a:uLnTx/>
                <a:uFillTx/>
                <a:latin typeface="Noto Sans S Chinese Bold" panose="020B0800000000000000" pitchFamily="34" charset="-122"/>
                <a:ea typeface="Noto Sans S Chinese Bold" panose="020B0800000000000000" pitchFamily="34" charset="-122"/>
                <a:cs typeface="+mn-cs"/>
              </a:endParaRPr>
            </a:p>
          </p:txBody>
        </p:sp>
      </p:grpSp>
      <p:sp>
        <p:nvSpPr>
          <p:cNvPr id="53" name="文本框 52">
            <a:extLst>
              <a:ext uri="{FF2B5EF4-FFF2-40B4-BE49-F238E27FC236}">
                <a16:creationId xmlns:a16="http://schemas.microsoft.com/office/drawing/2014/main" id="{99B61CAB-0816-47EB-8F9D-5EA6D4BF0F5E}"/>
              </a:ext>
            </a:extLst>
          </p:cNvPr>
          <p:cNvSpPr txBox="1"/>
          <p:nvPr/>
        </p:nvSpPr>
        <p:spPr>
          <a:xfrm>
            <a:off x="4674607" y="1095644"/>
            <a:ext cx="284278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a:ln>
                  <a:noFill/>
                </a:ln>
                <a:solidFill>
                  <a:srgbClr val="03CBE7"/>
                </a:solidFill>
                <a:effectLst/>
                <a:uLnTx/>
                <a:uFillTx/>
                <a:latin typeface="思源黑体 Bold"/>
                <a:ea typeface="Noto Sans S Chinese Bold"/>
                <a:cs typeface="+mn-cs"/>
              </a:rPr>
              <a:t>使用说明</a:t>
            </a:r>
          </a:p>
        </p:txBody>
      </p:sp>
    </p:spTree>
    <p:extLst>
      <p:ext uri="{BB962C8B-B14F-4D97-AF65-F5344CB8AC3E}">
        <p14:creationId xmlns:p14="http://schemas.microsoft.com/office/powerpoint/2010/main" val="2149442504"/>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7F6C0CA-F372-44C7-AC66-A90646738CFE}"/>
              </a:ext>
            </a:extLst>
          </p:cNvPr>
          <p:cNvSpPr txBox="1"/>
          <p:nvPr/>
        </p:nvSpPr>
        <p:spPr>
          <a:xfrm>
            <a:off x="4868197" y="5078276"/>
            <a:ext cx="245560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14D3CE"/>
                </a:solidFill>
                <a:effectLst/>
                <a:uLnTx/>
                <a:uFillTx/>
                <a:latin typeface="思源黑体 Bold"/>
                <a:ea typeface="思源黑体 Bold"/>
                <a:cs typeface="+mn-cs"/>
              </a:rPr>
              <a:t>汇报人：熊猫办公</a:t>
            </a:r>
          </a:p>
        </p:txBody>
      </p:sp>
      <p:grpSp>
        <p:nvGrpSpPr>
          <p:cNvPr id="10" name="组合 9">
            <a:extLst>
              <a:ext uri="{FF2B5EF4-FFF2-40B4-BE49-F238E27FC236}">
                <a16:creationId xmlns:a16="http://schemas.microsoft.com/office/drawing/2014/main" id="{8EE605C9-5CBF-467E-A218-805A0C9F51BE}"/>
              </a:ext>
            </a:extLst>
          </p:cNvPr>
          <p:cNvGrpSpPr/>
          <p:nvPr/>
        </p:nvGrpSpPr>
        <p:grpSpPr>
          <a:xfrm>
            <a:off x="1276043" y="3131665"/>
            <a:ext cx="9639914" cy="1700648"/>
            <a:chOff x="3384753" y="3139072"/>
            <a:chExt cx="9639914" cy="1700648"/>
          </a:xfrm>
        </p:grpSpPr>
        <p:sp>
          <p:nvSpPr>
            <p:cNvPr id="11" name="文本框 10">
              <a:extLst>
                <a:ext uri="{FF2B5EF4-FFF2-40B4-BE49-F238E27FC236}">
                  <a16:creationId xmlns:a16="http://schemas.microsoft.com/office/drawing/2014/main" id="{763DA6E8-BE64-481B-81A5-F95910F9E54D}"/>
                </a:ext>
              </a:extLst>
            </p:cNvPr>
            <p:cNvSpPr txBox="1"/>
            <p:nvPr/>
          </p:nvSpPr>
          <p:spPr>
            <a:xfrm>
              <a:off x="3384753" y="3270319"/>
              <a:ext cx="963991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0" normalizeH="0" baseline="0" noProof="0">
                  <a:ln>
                    <a:noFill/>
                  </a:ln>
                  <a:gradFill>
                    <a:gsLst>
                      <a:gs pos="50000">
                        <a:srgbClr val="03CBE7"/>
                      </a:gs>
                      <a:gs pos="1227">
                        <a:srgbClr val="03CBE7"/>
                      </a:gs>
                      <a:gs pos="100000">
                        <a:srgbClr val="03CBE7"/>
                      </a:gs>
                    </a:gsLst>
                    <a:lin ang="0" scaled="0"/>
                  </a:gradFill>
                  <a:effectLst/>
                  <a:uLnTx/>
                  <a:uFillTx/>
                  <a:latin typeface="思源黑体 CN Bold" panose="020B0800000000000000" pitchFamily="34" charset="-122"/>
                  <a:ea typeface="思源黑体 CN Bold" panose="020B0800000000000000" pitchFamily="34" charset="-122"/>
                  <a:cs typeface="+mn-cs"/>
                </a:rPr>
                <a:t>汇报完毕，感谢聆听</a:t>
              </a:r>
            </a:p>
          </p:txBody>
        </p:sp>
        <p:grpSp>
          <p:nvGrpSpPr>
            <p:cNvPr id="12" name="组合 11">
              <a:extLst>
                <a:ext uri="{FF2B5EF4-FFF2-40B4-BE49-F238E27FC236}">
                  <a16:creationId xmlns:a16="http://schemas.microsoft.com/office/drawing/2014/main" id="{514B1D30-35CF-418D-905F-57AAC62D0AAC}"/>
                </a:ext>
              </a:extLst>
            </p:cNvPr>
            <p:cNvGrpSpPr/>
            <p:nvPr/>
          </p:nvGrpSpPr>
          <p:grpSpPr>
            <a:xfrm>
              <a:off x="6123839" y="3139072"/>
              <a:ext cx="4161743" cy="1700648"/>
              <a:chOff x="6049121" y="3139072"/>
              <a:chExt cx="2175235" cy="1700648"/>
            </a:xfrm>
          </p:grpSpPr>
          <p:cxnSp>
            <p:nvCxnSpPr>
              <p:cNvPr id="13" name="直接连接符 12">
                <a:extLst>
                  <a:ext uri="{FF2B5EF4-FFF2-40B4-BE49-F238E27FC236}">
                    <a16:creationId xmlns:a16="http://schemas.microsoft.com/office/drawing/2014/main" id="{355888C3-8C4E-4799-AD92-2B544E9FB583}"/>
                  </a:ext>
                </a:extLst>
              </p:cNvPr>
              <p:cNvCxnSpPr>
                <a:cxnSpLocks/>
              </p:cNvCxnSpPr>
              <p:nvPr/>
            </p:nvCxnSpPr>
            <p:spPr>
              <a:xfrm>
                <a:off x="6049121" y="4839720"/>
                <a:ext cx="2175235" cy="0"/>
              </a:xfrm>
              <a:prstGeom prst="line">
                <a:avLst/>
              </a:prstGeom>
              <a:ln>
                <a:gradFill>
                  <a:gsLst>
                    <a:gs pos="0">
                      <a:schemeClr val="bg1">
                        <a:alpha val="0"/>
                      </a:schemeClr>
                    </a:gs>
                    <a:gs pos="50000">
                      <a:srgbClr val="03CBE7"/>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E523D07-E8F0-497A-8A34-4A53271332F4}"/>
                  </a:ext>
                </a:extLst>
              </p:cNvPr>
              <p:cNvCxnSpPr>
                <a:cxnSpLocks/>
              </p:cNvCxnSpPr>
              <p:nvPr/>
            </p:nvCxnSpPr>
            <p:spPr>
              <a:xfrm>
                <a:off x="6049121" y="3139072"/>
                <a:ext cx="2175235" cy="0"/>
              </a:xfrm>
              <a:prstGeom prst="line">
                <a:avLst/>
              </a:prstGeom>
              <a:ln>
                <a:gradFill>
                  <a:gsLst>
                    <a:gs pos="0">
                      <a:schemeClr val="bg1">
                        <a:alpha val="0"/>
                      </a:schemeClr>
                    </a:gs>
                    <a:gs pos="50000">
                      <a:srgbClr val="03CBE7"/>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 name="组合 1">
            <a:extLst>
              <a:ext uri="{FF2B5EF4-FFF2-40B4-BE49-F238E27FC236}">
                <a16:creationId xmlns:a16="http://schemas.microsoft.com/office/drawing/2014/main" id="{2BFF0916-E3C7-406D-9527-814C3E915352}"/>
              </a:ext>
            </a:extLst>
          </p:cNvPr>
          <p:cNvGrpSpPr/>
          <p:nvPr/>
        </p:nvGrpSpPr>
        <p:grpSpPr>
          <a:xfrm>
            <a:off x="4795491" y="982836"/>
            <a:ext cx="2630513" cy="2025848"/>
            <a:chOff x="4795491" y="982836"/>
            <a:chExt cx="2630513" cy="2025848"/>
          </a:xfrm>
        </p:grpSpPr>
        <p:sp>
          <p:nvSpPr>
            <p:cNvPr id="8" name="文本框 7">
              <a:extLst>
                <a:ext uri="{FF2B5EF4-FFF2-40B4-BE49-F238E27FC236}">
                  <a16:creationId xmlns:a16="http://schemas.microsoft.com/office/drawing/2014/main" id="{481CB004-911C-46A9-BFCA-11C49FDEDEB1}"/>
                </a:ext>
              </a:extLst>
            </p:cNvPr>
            <p:cNvSpPr txBox="1"/>
            <p:nvPr/>
          </p:nvSpPr>
          <p:spPr>
            <a:xfrm>
              <a:off x="4795491" y="1734150"/>
              <a:ext cx="26305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14D3CE"/>
                  </a:solidFill>
                  <a:effectLst/>
                  <a:uLnTx/>
                  <a:uFillTx/>
                  <a:latin typeface="思源黑体 CN Bold" panose="020B0800000000000000" pitchFamily="34" charset="-122"/>
                  <a:ea typeface="思源黑体 CN Bold" panose="020B0800000000000000" pitchFamily="34" charset="-122"/>
                  <a:cs typeface="+mn-cs"/>
                </a:rPr>
                <a:t>2019</a:t>
              </a:r>
              <a:endParaRPr kumimoji="0" lang="zh-CN" altLang="en-US" sz="2800" b="0" i="0" u="none" strike="noStrike" kern="1200" cap="none" spc="0" normalizeH="0" baseline="0" noProof="0">
                <a:ln>
                  <a:noFill/>
                </a:ln>
                <a:solidFill>
                  <a:srgbClr val="14D3CE"/>
                </a:solidFill>
                <a:effectLst/>
                <a:uLnTx/>
                <a:uFillTx/>
                <a:latin typeface="思源黑体 CN Bold" panose="020B0800000000000000" pitchFamily="34" charset="-122"/>
                <a:ea typeface="思源黑体 CN Bold" panose="020B0800000000000000" pitchFamily="34" charset="-122"/>
                <a:cs typeface="+mn-cs"/>
              </a:endParaRPr>
            </a:p>
          </p:txBody>
        </p:sp>
        <p:pic>
          <p:nvPicPr>
            <p:cNvPr id="15" name="图片 14">
              <a:extLst>
                <a:ext uri="{FF2B5EF4-FFF2-40B4-BE49-F238E27FC236}">
                  <a16:creationId xmlns:a16="http://schemas.microsoft.com/office/drawing/2014/main" id="{09A5069C-E444-4A78-950D-AB4AFDD1C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3076" y="982836"/>
              <a:ext cx="2025848" cy="2025848"/>
            </a:xfrm>
            <a:prstGeom prst="rect">
              <a:avLst/>
            </a:prstGeom>
          </p:spPr>
        </p:pic>
      </p:grpSp>
    </p:spTree>
    <p:extLst>
      <p:ext uri="{BB962C8B-B14F-4D97-AF65-F5344CB8AC3E}">
        <p14:creationId xmlns:p14="http://schemas.microsoft.com/office/powerpoint/2010/main" val="611717944"/>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B82DDF10-18BF-4E39-B9F8-1F6D7AEBB314}"/>
              </a:ext>
            </a:extLst>
          </p:cNvPr>
          <p:cNvPicPr>
            <a:picLocks noChangeAspect="1"/>
          </p:cNvPicPr>
          <p:nvPr/>
        </p:nvPicPr>
        <p:blipFill>
          <a:blip r:embed="rId3"/>
          <a:srcRect t="86707"/>
          <a:stretch>
            <a:fillRect/>
          </a:stretch>
        </p:blipFill>
        <p:spPr>
          <a:xfrm rot="16200000">
            <a:off x="-1887363" y="3648251"/>
            <a:ext cx="7040208" cy="209197"/>
          </a:xfrm>
          <a:custGeom>
            <a:avLst/>
            <a:gdLst>
              <a:gd name="connsiteX0" fmla="*/ 0 w 4962574"/>
              <a:gd name="connsiteY0" fmla="*/ 0 h 280409"/>
              <a:gd name="connsiteX1" fmla="*/ 4962574 w 4962574"/>
              <a:gd name="connsiteY1" fmla="*/ 0 h 280409"/>
              <a:gd name="connsiteX2" fmla="*/ 4962574 w 4962574"/>
              <a:gd name="connsiteY2" fmla="*/ 280409 h 280409"/>
              <a:gd name="connsiteX3" fmla="*/ 0 w 4962574"/>
              <a:gd name="connsiteY3" fmla="*/ 280409 h 280409"/>
            </a:gdLst>
            <a:ahLst/>
            <a:cxnLst>
              <a:cxn ang="0">
                <a:pos x="connsiteX0" y="connsiteY0"/>
              </a:cxn>
              <a:cxn ang="0">
                <a:pos x="connsiteX1" y="connsiteY1"/>
              </a:cxn>
              <a:cxn ang="0">
                <a:pos x="connsiteX2" y="connsiteY2"/>
              </a:cxn>
              <a:cxn ang="0">
                <a:pos x="connsiteX3" y="connsiteY3"/>
              </a:cxn>
            </a:cxnLst>
            <a:rect l="l" t="t" r="r" b="b"/>
            <a:pathLst>
              <a:path w="4962574" h="280409">
                <a:moveTo>
                  <a:pt x="0" y="0"/>
                </a:moveTo>
                <a:lnTo>
                  <a:pt x="4962574" y="0"/>
                </a:lnTo>
                <a:lnTo>
                  <a:pt x="4962574" y="280409"/>
                </a:lnTo>
                <a:lnTo>
                  <a:pt x="0" y="280409"/>
                </a:lnTo>
                <a:close/>
              </a:path>
            </a:pathLst>
          </a:custGeom>
        </p:spPr>
      </p:pic>
      <p:grpSp>
        <p:nvGrpSpPr>
          <p:cNvPr id="2" name="组合 1">
            <a:extLst>
              <a:ext uri="{FF2B5EF4-FFF2-40B4-BE49-F238E27FC236}">
                <a16:creationId xmlns:a16="http://schemas.microsoft.com/office/drawing/2014/main" id="{0E86FFD5-4A4D-4336-9204-2F6FBA53C0F7}"/>
              </a:ext>
            </a:extLst>
          </p:cNvPr>
          <p:cNvGrpSpPr/>
          <p:nvPr/>
        </p:nvGrpSpPr>
        <p:grpSpPr>
          <a:xfrm>
            <a:off x="555053" y="1410486"/>
            <a:ext cx="11196202" cy="715278"/>
            <a:chOff x="555053" y="1410486"/>
            <a:chExt cx="11196202" cy="715278"/>
          </a:xfrm>
        </p:grpSpPr>
        <p:sp>
          <p:nvSpPr>
            <p:cNvPr id="13" name="箭头: 五边形 12">
              <a:extLst>
                <a:ext uri="{FF2B5EF4-FFF2-40B4-BE49-F238E27FC236}">
                  <a16:creationId xmlns:a16="http://schemas.microsoft.com/office/drawing/2014/main" id="{98177687-7BBD-481F-AA4B-33733C453102}"/>
                </a:ext>
              </a:extLst>
            </p:cNvPr>
            <p:cNvSpPr/>
            <p:nvPr/>
          </p:nvSpPr>
          <p:spPr>
            <a:xfrm>
              <a:off x="1528140" y="1491583"/>
              <a:ext cx="4539842" cy="634181"/>
            </a:xfrm>
            <a:prstGeom prst="homePlate">
              <a:avLst/>
            </a:prstGeom>
            <a:solidFill>
              <a:srgbClr val="14D3C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D8C8C75C-443D-4F32-BA97-AE2B16327CDE}"/>
                </a:ext>
              </a:extLst>
            </p:cNvPr>
            <p:cNvSpPr txBox="1"/>
            <p:nvPr/>
          </p:nvSpPr>
          <p:spPr>
            <a:xfrm>
              <a:off x="555053" y="1410486"/>
              <a:ext cx="803664" cy="707886"/>
            </a:xfrm>
            <a:prstGeom prst="rect">
              <a:avLst/>
            </a:prstGeom>
            <a:noFill/>
          </p:spPr>
          <p:txBody>
            <a:bodyPr wrap="square" rtlCol="0">
              <a:spAutoFit/>
            </a:bodyPr>
            <a:lstStyle/>
            <a:p>
              <a:pPr algn="ctr"/>
              <a:r>
                <a:rPr lang="en-US" altLang="zh-CN" sz="4000">
                  <a:solidFill>
                    <a:schemeClr val="bg1"/>
                  </a:solidFill>
                  <a:latin typeface="+mj-ea"/>
                  <a:ea typeface="+mj-ea"/>
                </a:rPr>
                <a:t>01</a:t>
              </a:r>
              <a:endParaRPr lang="zh-CN" altLang="en-US" sz="4000">
                <a:solidFill>
                  <a:schemeClr val="bg1"/>
                </a:solidFill>
                <a:latin typeface="+mj-ea"/>
                <a:ea typeface="+mj-ea"/>
              </a:endParaRPr>
            </a:p>
          </p:txBody>
        </p:sp>
        <p:sp>
          <p:nvSpPr>
            <p:cNvPr id="34" name="文本框 33">
              <a:extLst>
                <a:ext uri="{FF2B5EF4-FFF2-40B4-BE49-F238E27FC236}">
                  <a16:creationId xmlns:a16="http://schemas.microsoft.com/office/drawing/2014/main" id="{BCC9ED89-5BE5-4780-9A14-DC53983AA622}"/>
                </a:ext>
              </a:extLst>
            </p:cNvPr>
            <p:cNvSpPr txBox="1"/>
            <p:nvPr/>
          </p:nvSpPr>
          <p:spPr>
            <a:xfrm>
              <a:off x="1902379" y="1577840"/>
              <a:ext cx="3014662" cy="461665"/>
            </a:xfrm>
            <a:prstGeom prst="rect">
              <a:avLst/>
            </a:prstGeom>
            <a:noFill/>
          </p:spPr>
          <p:txBody>
            <a:bodyPr wrap="square" rtlCol="0">
              <a:spAutoFit/>
            </a:bodyPr>
            <a:lstStyle/>
            <a:p>
              <a:pPr algn="ctr"/>
              <a:r>
                <a:rPr lang="zh-CN" altLang="en-US" sz="2400">
                  <a:solidFill>
                    <a:schemeClr val="bg1"/>
                  </a:solidFill>
                </a:rPr>
                <a:t>在此添加关键标题</a:t>
              </a:r>
            </a:p>
          </p:txBody>
        </p:sp>
        <p:sp>
          <p:nvSpPr>
            <p:cNvPr id="40" name="文本框 39">
              <a:extLst>
                <a:ext uri="{FF2B5EF4-FFF2-40B4-BE49-F238E27FC236}">
                  <a16:creationId xmlns:a16="http://schemas.microsoft.com/office/drawing/2014/main" id="{797D918F-7013-4A55-B56E-17D8A419E383}"/>
                </a:ext>
              </a:extLst>
            </p:cNvPr>
            <p:cNvSpPr txBox="1"/>
            <p:nvPr/>
          </p:nvSpPr>
          <p:spPr>
            <a:xfrm>
              <a:off x="6461500" y="1639395"/>
              <a:ext cx="5289755" cy="338554"/>
            </a:xfrm>
            <a:prstGeom prst="rect">
              <a:avLst/>
            </a:prstGeom>
            <a:noFill/>
          </p:spPr>
          <p:txBody>
            <a:bodyPr wrap="square" rtlCol="0">
              <a:spAutoFit/>
            </a:bodyPr>
            <a:lstStyle/>
            <a:p>
              <a:r>
                <a:rPr lang="zh-CN" altLang="en-US" sz="1600">
                  <a:solidFill>
                    <a:schemeClr val="bg1"/>
                  </a:solidFill>
                </a:rPr>
                <a:t>在此添加简要描述在此添加简要描述在此添加简要描述</a:t>
              </a:r>
            </a:p>
          </p:txBody>
        </p:sp>
      </p:grpSp>
      <p:grpSp>
        <p:nvGrpSpPr>
          <p:cNvPr id="3" name="组合 2">
            <a:extLst>
              <a:ext uri="{FF2B5EF4-FFF2-40B4-BE49-F238E27FC236}">
                <a16:creationId xmlns:a16="http://schemas.microsoft.com/office/drawing/2014/main" id="{5EEB8F57-AAE6-4C42-81D8-E4C57C397D24}"/>
              </a:ext>
            </a:extLst>
          </p:cNvPr>
          <p:cNvGrpSpPr/>
          <p:nvPr/>
        </p:nvGrpSpPr>
        <p:grpSpPr>
          <a:xfrm>
            <a:off x="555052" y="2165803"/>
            <a:ext cx="9854099" cy="707886"/>
            <a:chOff x="555052" y="2165803"/>
            <a:chExt cx="9854099" cy="707886"/>
          </a:xfrm>
        </p:grpSpPr>
        <p:sp>
          <p:nvSpPr>
            <p:cNvPr id="14" name="箭头: 五边形 13">
              <a:extLst>
                <a:ext uri="{FF2B5EF4-FFF2-40B4-BE49-F238E27FC236}">
                  <a16:creationId xmlns:a16="http://schemas.microsoft.com/office/drawing/2014/main" id="{687B795A-BC5D-4F83-A038-0F168E4F2056}"/>
                </a:ext>
              </a:extLst>
            </p:cNvPr>
            <p:cNvSpPr/>
            <p:nvPr/>
          </p:nvSpPr>
          <p:spPr>
            <a:xfrm>
              <a:off x="1528140" y="2234679"/>
              <a:ext cx="3591256" cy="634181"/>
            </a:xfrm>
            <a:prstGeom prst="homePlate">
              <a:avLst/>
            </a:prstGeom>
            <a:solidFill>
              <a:srgbClr val="14D3C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8146AD91-DA0A-421F-9A1D-5DFC4CC11223}"/>
                </a:ext>
              </a:extLst>
            </p:cNvPr>
            <p:cNvSpPr txBox="1"/>
            <p:nvPr/>
          </p:nvSpPr>
          <p:spPr>
            <a:xfrm>
              <a:off x="555052" y="2165803"/>
              <a:ext cx="849408" cy="707886"/>
            </a:xfrm>
            <a:prstGeom prst="rect">
              <a:avLst/>
            </a:prstGeom>
            <a:noFill/>
          </p:spPr>
          <p:txBody>
            <a:bodyPr wrap="square" rtlCol="0">
              <a:spAutoFit/>
            </a:bodyPr>
            <a:lstStyle/>
            <a:p>
              <a:pPr algn="ctr"/>
              <a:r>
                <a:rPr lang="en-US" altLang="zh-CN" sz="4000">
                  <a:solidFill>
                    <a:schemeClr val="bg1"/>
                  </a:solidFill>
                  <a:latin typeface="+mj-ea"/>
                  <a:ea typeface="+mj-ea"/>
                </a:rPr>
                <a:t>02</a:t>
              </a:r>
              <a:endParaRPr lang="zh-CN" altLang="en-US" sz="4000">
                <a:solidFill>
                  <a:schemeClr val="bg1"/>
                </a:solidFill>
                <a:latin typeface="+mj-ea"/>
                <a:ea typeface="+mj-ea"/>
              </a:endParaRPr>
            </a:p>
          </p:txBody>
        </p:sp>
        <p:sp>
          <p:nvSpPr>
            <p:cNvPr id="35" name="文本框 34">
              <a:extLst>
                <a:ext uri="{FF2B5EF4-FFF2-40B4-BE49-F238E27FC236}">
                  <a16:creationId xmlns:a16="http://schemas.microsoft.com/office/drawing/2014/main" id="{905EDB12-86EB-4C96-A775-6E2F6E31F79A}"/>
                </a:ext>
              </a:extLst>
            </p:cNvPr>
            <p:cNvSpPr txBox="1"/>
            <p:nvPr/>
          </p:nvSpPr>
          <p:spPr>
            <a:xfrm>
              <a:off x="1902379" y="2333157"/>
              <a:ext cx="3014662" cy="461665"/>
            </a:xfrm>
            <a:prstGeom prst="rect">
              <a:avLst/>
            </a:prstGeom>
            <a:noFill/>
          </p:spPr>
          <p:txBody>
            <a:bodyPr wrap="square" rtlCol="0">
              <a:spAutoFit/>
            </a:bodyPr>
            <a:lstStyle/>
            <a:p>
              <a:pPr algn="ctr"/>
              <a:r>
                <a:rPr lang="zh-CN" altLang="en-US" sz="2400">
                  <a:solidFill>
                    <a:schemeClr val="bg1"/>
                  </a:solidFill>
                </a:rPr>
                <a:t>在此添加关键标题</a:t>
              </a:r>
            </a:p>
          </p:txBody>
        </p:sp>
        <p:sp>
          <p:nvSpPr>
            <p:cNvPr id="41" name="文本框 40">
              <a:extLst>
                <a:ext uri="{FF2B5EF4-FFF2-40B4-BE49-F238E27FC236}">
                  <a16:creationId xmlns:a16="http://schemas.microsoft.com/office/drawing/2014/main" id="{955F4FC2-51D4-4DB9-8EAB-941F085EFDB6}"/>
                </a:ext>
              </a:extLst>
            </p:cNvPr>
            <p:cNvSpPr txBox="1"/>
            <p:nvPr/>
          </p:nvSpPr>
          <p:spPr>
            <a:xfrm>
              <a:off x="5119396" y="2424034"/>
              <a:ext cx="5289755" cy="338554"/>
            </a:xfrm>
            <a:prstGeom prst="rect">
              <a:avLst/>
            </a:prstGeom>
            <a:noFill/>
          </p:spPr>
          <p:txBody>
            <a:bodyPr wrap="square" rtlCol="0">
              <a:spAutoFit/>
            </a:bodyPr>
            <a:lstStyle/>
            <a:p>
              <a:r>
                <a:rPr lang="zh-CN" altLang="en-US" sz="1600">
                  <a:solidFill>
                    <a:schemeClr val="bg1"/>
                  </a:solidFill>
                </a:rPr>
                <a:t>在此添加简要描述在此添加简要描述在此添加简要描述</a:t>
              </a:r>
            </a:p>
          </p:txBody>
        </p:sp>
      </p:grpSp>
      <p:grpSp>
        <p:nvGrpSpPr>
          <p:cNvPr id="4" name="组合 3">
            <a:extLst>
              <a:ext uri="{FF2B5EF4-FFF2-40B4-BE49-F238E27FC236}">
                <a16:creationId xmlns:a16="http://schemas.microsoft.com/office/drawing/2014/main" id="{DD3EA079-0568-4EE9-9622-C728A857F9F3}"/>
              </a:ext>
            </a:extLst>
          </p:cNvPr>
          <p:cNvGrpSpPr/>
          <p:nvPr/>
        </p:nvGrpSpPr>
        <p:grpSpPr>
          <a:xfrm>
            <a:off x="555052" y="2848472"/>
            <a:ext cx="9854099" cy="763484"/>
            <a:chOff x="555052" y="2848472"/>
            <a:chExt cx="9854099" cy="763484"/>
          </a:xfrm>
        </p:grpSpPr>
        <p:sp>
          <p:nvSpPr>
            <p:cNvPr id="20" name="箭头: 五边形 19">
              <a:extLst>
                <a:ext uri="{FF2B5EF4-FFF2-40B4-BE49-F238E27FC236}">
                  <a16:creationId xmlns:a16="http://schemas.microsoft.com/office/drawing/2014/main" id="{9E3D0011-1940-4DE6-B68E-D5C24E043765}"/>
                </a:ext>
              </a:extLst>
            </p:cNvPr>
            <p:cNvSpPr/>
            <p:nvPr/>
          </p:nvSpPr>
          <p:spPr>
            <a:xfrm>
              <a:off x="1528140" y="2977775"/>
              <a:ext cx="3591256" cy="634181"/>
            </a:xfrm>
            <a:prstGeom prst="homePlate">
              <a:avLst/>
            </a:prstGeom>
            <a:solidFill>
              <a:srgbClr val="14D3C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D923F418-8FBC-46C9-9270-50CEA71BAB47}"/>
                </a:ext>
              </a:extLst>
            </p:cNvPr>
            <p:cNvSpPr txBox="1"/>
            <p:nvPr/>
          </p:nvSpPr>
          <p:spPr>
            <a:xfrm>
              <a:off x="555052" y="2848472"/>
              <a:ext cx="849408" cy="707886"/>
            </a:xfrm>
            <a:prstGeom prst="rect">
              <a:avLst/>
            </a:prstGeom>
            <a:noFill/>
          </p:spPr>
          <p:txBody>
            <a:bodyPr wrap="square" rtlCol="0">
              <a:spAutoFit/>
            </a:bodyPr>
            <a:lstStyle/>
            <a:p>
              <a:pPr algn="ctr"/>
              <a:r>
                <a:rPr lang="en-US" altLang="zh-CN" sz="4000">
                  <a:solidFill>
                    <a:schemeClr val="bg1"/>
                  </a:solidFill>
                  <a:latin typeface="+mj-ea"/>
                  <a:ea typeface="+mj-ea"/>
                </a:rPr>
                <a:t>03</a:t>
              </a:r>
              <a:endParaRPr lang="zh-CN" altLang="en-US" sz="4000">
                <a:solidFill>
                  <a:schemeClr val="bg1"/>
                </a:solidFill>
                <a:latin typeface="+mj-ea"/>
                <a:ea typeface="+mj-ea"/>
              </a:endParaRPr>
            </a:p>
          </p:txBody>
        </p:sp>
        <p:sp>
          <p:nvSpPr>
            <p:cNvPr id="36" name="文本框 35">
              <a:extLst>
                <a:ext uri="{FF2B5EF4-FFF2-40B4-BE49-F238E27FC236}">
                  <a16:creationId xmlns:a16="http://schemas.microsoft.com/office/drawing/2014/main" id="{7C2A3A53-CFDF-44F8-970D-423E2D7B9F43}"/>
                </a:ext>
              </a:extLst>
            </p:cNvPr>
            <p:cNvSpPr txBox="1"/>
            <p:nvPr/>
          </p:nvSpPr>
          <p:spPr>
            <a:xfrm>
              <a:off x="1902379" y="3040807"/>
              <a:ext cx="3014662" cy="461665"/>
            </a:xfrm>
            <a:prstGeom prst="rect">
              <a:avLst/>
            </a:prstGeom>
            <a:noFill/>
          </p:spPr>
          <p:txBody>
            <a:bodyPr wrap="square" rtlCol="0">
              <a:spAutoFit/>
            </a:bodyPr>
            <a:lstStyle/>
            <a:p>
              <a:pPr algn="ctr"/>
              <a:r>
                <a:rPr lang="zh-CN" altLang="en-US" sz="2400">
                  <a:solidFill>
                    <a:schemeClr val="bg1"/>
                  </a:solidFill>
                </a:rPr>
                <a:t>在此添加关键标题</a:t>
              </a:r>
            </a:p>
          </p:txBody>
        </p:sp>
        <p:sp>
          <p:nvSpPr>
            <p:cNvPr id="42" name="文本框 41">
              <a:extLst>
                <a:ext uri="{FF2B5EF4-FFF2-40B4-BE49-F238E27FC236}">
                  <a16:creationId xmlns:a16="http://schemas.microsoft.com/office/drawing/2014/main" id="{7AD1D46D-51B2-4E32-A140-9531953B614C}"/>
                </a:ext>
              </a:extLst>
            </p:cNvPr>
            <p:cNvSpPr txBox="1"/>
            <p:nvPr/>
          </p:nvSpPr>
          <p:spPr>
            <a:xfrm>
              <a:off x="5119396" y="3084463"/>
              <a:ext cx="5289755" cy="338554"/>
            </a:xfrm>
            <a:prstGeom prst="rect">
              <a:avLst/>
            </a:prstGeom>
            <a:noFill/>
          </p:spPr>
          <p:txBody>
            <a:bodyPr wrap="square" rtlCol="0">
              <a:spAutoFit/>
            </a:bodyPr>
            <a:lstStyle/>
            <a:p>
              <a:r>
                <a:rPr lang="zh-CN" altLang="en-US" sz="1600">
                  <a:solidFill>
                    <a:schemeClr val="bg1"/>
                  </a:solidFill>
                </a:rPr>
                <a:t>在此添加简要描述在此添加简要描述在此添加简要描述</a:t>
              </a:r>
            </a:p>
          </p:txBody>
        </p:sp>
      </p:grpSp>
      <p:grpSp>
        <p:nvGrpSpPr>
          <p:cNvPr id="5" name="组合 4">
            <a:extLst>
              <a:ext uri="{FF2B5EF4-FFF2-40B4-BE49-F238E27FC236}">
                <a16:creationId xmlns:a16="http://schemas.microsoft.com/office/drawing/2014/main" id="{8B103EDA-23E6-4553-B6F9-27360B04E3DD}"/>
              </a:ext>
            </a:extLst>
          </p:cNvPr>
          <p:cNvGrpSpPr/>
          <p:nvPr/>
        </p:nvGrpSpPr>
        <p:grpSpPr>
          <a:xfrm>
            <a:off x="555052" y="3588006"/>
            <a:ext cx="11019221" cy="767046"/>
            <a:chOff x="555052" y="3588006"/>
            <a:chExt cx="11019221" cy="767046"/>
          </a:xfrm>
        </p:grpSpPr>
        <p:sp>
          <p:nvSpPr>
            <p:cNvPr id="21" name="箭头: 五边形 20">
              <a:extLst>
                <a:ext uri="{FF2B5EF4-FFF2-40B4-BE49-F238E27FC236}">
                  <a16:creationId xmlns:a16="http://schemas.microsoft.com/office/drawing/2014/main" id="{94465DD4-5444-4B39-AF59-8C00B2054E6B}"/>
                </a:ext>
              </a:extLst>
            </p:cNvPr>
            <p:cNvSpPr/>
            <p:nvPr/>
          </p:nvSpPr>
          <p:spPr>
            <a:xfrm>
              <a:off x="1528140" y="3720871"/>
              <a:ext cx="4539842" cy="634181"/>
            </a:xfrm>
            <a:prstGeom prst="homePlate">
              <a:avLst/>
            </a:prstGeom>
            <a:solidFill>
              <a:srgbClr val="14D3C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5802D32-9649-410D-8E34-603FDCD644D3}"/>
                </a:ext>
              </a:extLst>
            </p:cNvPr>
            <p:cNvSpPr txBox="1"/>
            <p:nvPr/>
          </p:nvSpPr>
          <p:spPr>
            <a:xfrm>
              <a:off x="555052" y="3588006"/>
              <a:ext cx="849408" cy="707886"/>
            </a:xfrm>
            <a:prstGeom prst="rect">
              <a:avLst/>
            </a:prstGeom>
            <a:noFill/>
          </p:spPr>
          <p:txBody>
            <a:bodyPr wrap="square" rtlCol="0">
              <a:spAutoFit/>
            </a:bodyPr>
            <a:lstStyle/>
            <a:p>
              <a:pPr algn="ctr"/>
              <a:r>
                <a:rPr lang="en-US" altLang="zh-CN" sz="4000">
                  <a:solidFill>
                    <a:schemeClr val="bg1"/>
                  </a:solidFill>
                  <a:latin typeface="+mj-ea"/>
                  <a:ea typeface="+mj-ea"/>
                </a:rPr>
                <a:t>04</a:t>
              </a:r>
              <a:endParaRPr lang="zh-CN" altLang="en-US" sz="4000">
                <a:solidFill>
                  <a:schemeClr val="bg1"/>
                </a:solidFill>
                <a:latin typeface="+mj-ea"/>
                <a:ea typeface="+mj-ea"/>
              </a:endParaRPr>
            </a:p>
          </p:txBody>
        </p:sp>
        <p:sp>
          <p:nvSpPr>
            <p:cNvPr id="37" name="文本框 36">
              <a:extLst>
                <a:ext uri="{FF2B5EF4-FFF2-40B4-BE49-F238E27FC236}">
                  <a16:creationId xmlns:a16="http://schemas.microsoft.com/office/drawing/2014/main" id="{8F1EFD0C-E889-4027-A0BE-36E08BB5C297}"/>
                </a:ext>
              </a:extLst>
            </p:cNvPr>
            <p:cNvSpPr txBox="1"/>
            <p:nvPr/>
          </p:nvSpPr>
          <p:spPr>
            <a:xfrm>
              <a:off x="1902379" y="3836945"/>
              <a:ext cx="3014662" cy="461665"/>
            </a:xfrm>
            <a:prstGeom prst="rect">
              <a:avLst/>
            </a:prstGeom>
            <a:noFill/>
          </p:spPr>
          <p:txBody>
            <a:bodyPr wrap="square" rtlCol="0">
              <a:spAutoFit/>
            </a:bodyPr>
            <a:lstStyle/>
            <a:p>
              <a:pPr algn="ctr"/>
              <a:r>
                <a:rPr lang="zh-CN" altLang="en-US" sz="2400">
                  <a:solidFill>
                    <a:schemeClr val="bg1"/>
                  </a:solidFill>
                </a:rPr>
                <a:t>在此添加关键标题</a:t>
              </a:r>
            </a:p>
          </p:txBody>
        </p:sp>
        <p:sp>
          <p:nvSpPr>
            <p:cNvPr id="43" name="文本框 42">
              <a:extLst>
                <a:ext uri="{FF2B5EF4-FFF2-40B4-BE49-F238E27FC236}">
                  <a16:creationId xmlns:a16="http://schemas.microsoft.com/office/drawing/2014/main" id="{F277E829-5971-42B0-B6FF-DB7D8DC8C23D}"/>
                </a:ext>
              </a:extLst>
            </p:cNvPr>
            <p:cNvSpPr txBox="1"/>
            <p:nvPr/>
          </p:nvSpPr>
          <p:spPr>
            <a:xfrm>
              <a:off x="6284518" y="3868684"/>
              <a:ext cx="5289755" cy="338554"/>
            </a:xfrm>
            <a:prstGeom prst="rect">
              <a:avLst/>
            </a:prstGeom>
            <a:noFill/>
          </p:spPr>
          <p:txBody>
            <a:bodyPr wrap="square" rtlCol="0">
              <a:spAutoFit/>
            </a:bodyPr>
            <a:lstStyle/>
            <a:p>
              <a:r>
                <a:rPr lang="zh-CN" altLang="en-US" sz="1600">
                  <a:solidFill>
                    <a:schemeClr val="bg1"/>
                  </a:solidFill>
                </a:rPr>
                <a:t>在此添加简要描述在此添加简要描述在此添加简要描述</a:t>
              </a:r>
            </a:p>
          </p:txBody>
        </p:sp>
      </p:grpSp>
      <p:grpSp>
        <p:nvGrpSpPr>
          <p:cNvPr id="6" name="组合 5">
            <a:extLst>
              <a:ext uri="{FF2B5EF4-FFF2-40B4-BE49-F238E27FC236}">
                <a16:creationId xmlns:a16="http://schemas.microsoft.com/office/drawing/2014/main" id="{93174C17-5B0A-435E-A1AE-7804B6229598}"/>
              </a:ext>
            </a:extLst>
          </p:cNvPr>
          <p:cNvGrpSpPr/>
          <p:nvPr/>
        </p:nvGrpSpPr>
        <p:grpSpPr>
          <a:xfrm>
            <a:off x="555052" y="4380962"/>
            <a:ext cx="11019221" cy="717186"/>
            <a:chOff x="555052" y="4380962"/>
            <a:chExt cx="11019221" cy="717186"/>
          </a:xfrm>
        </p:grpSpPr>
        <p:sp>
          <p:nvSpPr>
            <p:cNvPr id="22" name="箭头: 五边形 21">
              <a:extLst>
                <a:ext uri="{FF2B5EF4-FFF2-40B4-BE49-F238E27FC236}">
                  <a16:creationId xmlns:a16="http://schemas.microsoft.com/office/drawing/2014/main" id="{A55F57D5-19E0-4378-B284-36749FE6122D}"/>
                </a:ext>
              </a:extLst>
            </p:cNvPr>
            <p:cNvSpPr/>
            <p:nvPr/>
          </p:nvSpPr>
          <p:spPr>
            <a:xfrm>
              <a:off x="1528140" y="4463967"/>
              <a:ext cx="4539842" cy="634181"/>
            </a:xfrm>
            <a:prstGeom prst="homePlate">
              <a:avLst/>
            </a:prstGeom>
            <a:solidFill>
              <a:srgbClr val="14D3C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3D999B7-56CC-41DA-A29E-896B79A84B02}"/>
                </a:ext>
              </a:extLst>
            </p:cNvPr>
            <p:cNvSpPr txBox="1"/>
            <p:nvPr/>
          </p:nvSpPr>
          <p:spPr>
            <a:xfrm>
              <a:off x="555052" y="4380962"/>
              <a:ext cx="849408" cy="707886"/>
            </a:xfrm>
            <a:prstGeom prst="rect">
              <a:avLst/>
            </a:prstGeom>
            <a:noFill/>
          </p:spPr>
          <p:txBody>
            <a:bodyPr wrap="square" rtlCol="0">
              <a:spAutoFit/>
            </a:bodyPr>
            <a:lstStyle/>
            <a:p>
              <a:pPr algn="ctr"/>
              <a:r>
                <a:rPr lang="en-US" altLang="zh-CN" sz="4000">
                  <a:solidFill>
                    <a:schemeClr val="bg1"/>
                  </a:solidFill>
                  <a:latin typeface="+mj-ea"/>
                  <a:ea typeface="+mj-ea"/>
                </a:rPr>
                <a:t>05</a:t>
              </a:r>
              <a:endParaRPr lang="zh-CN" altLang="en-US" sz="4000">
                <a:solidFill>
                  <a:schemeClr val="bg1"/>
                </a:solidFill>
                <a:latin typeface="+mj-ea"/>
                <a:ea typeface="+mj-ea"/>
              </a:endParaRPr>
            </a:p>
          </p:txBody>
        </p:sp>
        <p:sp>
          <p:nvSpPr>
            <p:cNvPr id="38" name="文本框 37">
              <a:extLst>
                <a:ext uri="{FF2B5EF4-FFF2-40B4-BE49-F238E27FC236}">
                  <a16:creationId xmlns:a16="http://schemas.microsoft.com/office/drawing/2014/main" id="{A09C769C-D128-424E-AB30-71492F4E3A56}"/>
                </a:ext>
              </a:extLst>
            </p:cNvPr>
            <p:cNvSpPr txBox="1"/>
            <p:nvPr/>
          </p:nvSpPr>
          <p:spPr>
            <a:xfrm>
              <a:off x="1902379" y="4559343"/>
              <a:ext cx="3014662" cy="461665"/>
            </a:xfrm>
            <a:prstGeom prst="rect">
              <a:avLst/>
            </a:prstGeom>
            <a:noFill/>
          </p:spPr>
          <p:txBody>
            <a:bodyPr wrap="square" rtlCol="0">
              <a:spAutoFit/>
            </a:bodyPr>
            <a:lstStyle/>
            <a:p>
              <a:pPr algn="ctr"/>
              <a:r>
                <a:rPr lang="zh-CN" altLang="en-US" sz="2400">
                  <a:solidFill>
                    <a:schemeClr val="bg1"/>
                  </a:solidFill>
                </a:rPr>
                <a:t>在此添加关键标题</a:t>
              </a:r>
            </a:p>
          </p:txBody>
        </p:sp>
        <p:sp>
          <p:nvSpPr>
            <p:cNvPr id="44" name="文本框 43">
              <a:extLst>
                <a:ext uri="{FF2B5EF4-FFF2-40B4-BE49-F238E27FC236}">
                  <a16:creationId xmlns:a16="http://schemas.microsoft.com/office/drawing/2014/main" id="{3F88C6D7-CAED-4AFB-B54E-F6D1D0A8E175}"/>
                </a:ext>
              </a:extLst>
            </p:cNvPr>
            <p:cNvSpPr txBox="1"/>
            <p:nvPr/>
          </p:nvSpPr>
          <p:spPr>
            <a:xfrm>
              <a:off x="6284518" y="4620898"/>
              <a:ext cx="5289755" cy="338554"/>
            </a:xfrm>
            <a:prstGeom prst="rect">
              <a:avLst/>
            </a:prstGeom>
            <a:noFill/>
          </p:spPr>
          <p:txBody>
            <a:bodyPr wrap="square" rtlCol="0">
              <a:spAutoFit/>
            </a:bodyPr>
            <a:lstStyle/>
            <a:p>
              <a:r>
                <a:rPr lang="zh-CN" altLang="en-US" sz="1600">
                  <a:solidFill>
                    <a:schemeClr val="bg1"/>
                  </a:solidFill>
                </a:rPr>
                <a:t>在此添加简要描述在此添加简要描述在此添加简要描述</a:t>
              </a:r>
            </a:p>
          </p:txBody>
        </p:sp>
      </p:grpSp>
      <p:grpSp>
        <p:nvGrpSpPr>
          <p:cNvPr id="7" name="组合 6">
            <a:extLst>
              <a:ext uri="{FF2B5EF4-FFF2-40B4-BE49-F238E27FC236}">
                <a16:creationId xmlns:a16="http://schemas.microsoft.com/office/drawing/2014/main" id="{D834CCB2-CA68-40BD-A368-F4EFB8CF2DB7}"/>
              </a:ext>
            </a:extLst>
          </p:cNvPr>
          <p:cNvGrpSpPr/>
          <p:nvPr/>
        </p:nvGrpSpPr>
        <p:grpSpPr>
          <a:xfrm>
            <a:off x="555052" y="5133346"/>
            <a:ext cx="10252305" cy="707900"/>
            <a:chOff x="555052" y="5133346"/>
            <a:chExt cx="10252305" cy="707900"/>
          </a:xfrm>
        </p:grpSpPr>
        <p:sp>
          <p:nvSpPr>
            <p:cNvPr id="23" name="箭头: 五边形 22">
              <a:extLst>
                <a:ext uri="{FF2B5EF4-FFF2-40B4-BE49-F238E27FC236}">
                  <a16:creationId xmlns:a16="http://schemas.microsoft.com/office/drawing/2014/main" id="{F2483440-C4BD-4680-A9D2-947DCCD427BC}"/>
                </a:ext>
              </a:extLst>
            </p:cNvPr>
            <p:cNvSpPr/>
            <p:nvPr/>
          </p:nvSpPr>
          <p:spPr>
            <a:xfrm>
              <a:off x="1528140" y="5207065"/>
              <a:ext cx="3740332" cy="634181"/>
            </a:xfrm>
            <a:prstGeom prst="homePlate">
              <a:avLst/>
            </a:prstGeom>
            <a:solidFill>
              <a:srgbClr val="14D3CE">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18AC0B27-3704-4FF6-A000-EE694F68C328}"/>
                </a:ext>
              </a:extLst>
            </p:cNvPr>
            <p:cNvSpPr txBox="1"/>
            <p:nvPr/>
          </p:nvSpPr>
          <p:spPr>
            <a:xfrm>
              <a:off x="555052" y="5133346"/>
              <a:ext cx="849408" cy="707886"/>
            </a:xfrm>
            <a:prstGeom prst="rect">
              <a:avLst/>
            </a:prstGeom>
            <a:noFill/>
          </p:spPr>
          <p:txBody>
            <a:bodyPr wrap="square" rtlCol="0">
              <a:spAutoFit/>
            </a:bodyPr>
            <a:lstStyle/>
            <a:p>
              <a:pPr algn="ctr"/>
              <a:r>
                <a:rPr lang="en-US" altLang="zh-CN" sz="4000">
                  <a:solidFill>
                    <a:schemeClr val="bg1"/>
                  </a:solidFill>
                  <a:latin typeface="+mj-ea"/>
                  <a:ea typeface="+mj-ea"/>
                </a:rPr>
                <a:t>06</a:t>
              </a:r>
              <a:endParaRPr lang="zh-CN" altLang="en-US" sz="4000">
                <a:solidFill>
                  <a:schemeClr val="bg1"/>
                </a:solidFill>
                <a:latin typeface="+mj-ea"/>
                <a:ea typeface="+mj-ea"/>
              </a:endParaRPr>
            </a:p>
          </p:txBody>
        </p:sp>
        <p:sp>
          <p:nvSpPr>
            <p:cNvPr id="39" name="文本框 38">
              <a:extLst>
                <a:ext uri="{FF2B5EF4-FFF2-40B4-BE49-F238E27FC236}">
                  <a16:creationId xmlns:a16="http://schemas.microsoft.com/office/drawing/2014/main" id="{F5F8FDDB-2E5F-4FE8-8471-2AF7361821F1}"/>
                </a:ext>
              </a:extLst>
            </p:cNvPr>
            <p:cNvSpPr txBox="1"/>
            <p:nvPr/>
          </p:nvSpPr>
          <p:spPr>
            <a:xfrm>
              <a:off x="1902379" y="5281741"/>
              <a:ext cx="3014662" cy="461665"/>
            </a:xfrm>
            <a:prstGeom prst="rect">
              <a:avLst/>
            </a:prstGeom>
            <a:noFill/>
          </p:spPr>
          <p:txBody>
            <a:bodyPr wrap="square" rtlCol="0">
              <a:spAutoFit/>
            </a:bodyPr>
            <a:lstStyle/>
            <a:p>
              <a:pPr algn="ctr"/>
              <a:r>
                <a:rPr lang="zh-CN" altLang="en-US" sz="2400">
                  <a:solidFill>
                    <a:schemeClr val="bg1"/>
                  </a:solidFill>
                </a:rPr>
                <a:t>在此添加关键标题</a:t>
              </a:r>
            </a:p>
          </p:txBody>
        </p:sp>
        <p:sp>
          <p:nvSpPr>
            <p:cNvPr id="45" name="文本框 44">
              <a:extLst>
                <a:ext uri="{FF2B5EF4-FFF2-40B4-BE49-F238E27FC236}">
                  <a16:creationId xmlns:a16="http://schemas.microsoft.com/office/drawing/2014/main" id="{FA896AD9-E478-4C9E-863A-B26331BE6662}"/>
                </a:ext>
              </a:extLst>
            </p:cNvPr>
            <p:cNvSpPr txBox="1"/>
            <p:nvPr/>
          </p:nvSpPr>
          <p:spPr>
            <a:xfrm>
              <a:off x="5517602" y="5342531"/>
              <a:ext cx="5289755" cy="338554"/>
            </a:xfrm>
            <a:prstGeom prst="rect">
              <a:avLst/>
            </a:prstGeom>
            <a:noFill/>
          </p:spPr>
          <p:txBody>
            <a:bodyPr wrap="square" rtlCol="0">
              <a:spAutoFit/>
            </a:bodyPr>
            <a:lstStyle/>
            <a:p>
              <a:r>
                <a:rPr lang="zh-CN" altLang="en-US" sz="1600">
                  <a:solidFill>
                    <a:schemeClr val="bg1"/>
                  </a:solidFill>
                </a:rPr>
                <a:t>在此添加简要描述在此添加简要描述在此添加简要描述</a:t>
              </a:r>
            </a:p>
          </p:txBody>
        </p:sp>
      </p:grpSp>
      <p:grpSp>
        <p:nvGrpSpPr>
          <p:cNvPr id="48" name="组合 47">
            <a:extLst>
              <a:ext uri="{FF2B5EF4-FFF2-40B4-BE49-F238E27FC236}">
                <a16:creationId xmlns:a16="http://schemas.microsoft.com/office/drawing/2014/main" id="{10AFBBE6-D42C-4CD2-BBFE-CD24F385FD3F}"/>
              </a:ext>
            </a:extLst>
          </p:cNvPr>
          <p:cNvGrpSpPr/>
          <p:nvPr/>
        </p:nvGrpSpPr>
        <p:grpSpPr>
          <a:xfrm>
            <a:off x="300315" y="306636"/>
            <a:ext cx="2280624" cy="462776"/>
            <a:chOff x="300315" y="306636"/>
            <a:chExt cx="2280624" cy="462776"/>
          </a:xfrm>
        </p:grpSpPr>
        <p:sp>
          <p:nvSpPr>
            <p:cNvPr id="49" name="矩形 48">
              <a:extLst>
                <a:ext uri="{FF2B5EF4-FFF2-40B4-BE49-F238E27FC236}">
                  <a16:creationId xmlns:a16="http://schemas.microsoft.com/office/drawing/2014/main" id="{03D5FC86-C7CB-4787-ADE8-71D4CC226B26}"/>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01</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50" name="文本框 49">
              <a:extLst>
                <a:ext uri="{FF2B5EF4-FFF2-40B4-BE49-F238E27FC236}">
                  <a16:creationId xmlns:a16="http://schemas.microsoft.com/office/drawing/2014/main" id="{C31FBA62-7E2F-40E7-B2DE-F9F66250839B}"/>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工作内容概述</a:t>
              </a:r>
            </a:p>
          </p:txBody>
        </p:sp>
      </p:grpSp>
    </p:spTree>
    <p:extLst>
      <p:ext uri="{BB962C8B-B14F-4D97-AF65-F5344CB8AC3E}">
        <p14:creationId xmlns:p14="http://schemas.microsoft.com/office/powerpoint/2010/main" val="2973540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FC48751A-B66A-4D4C-B56C-6659E310D1B9}"/>
              </a:ext>
            </a:extLst>
          </p:cNvPr>
          <p:cNvPicPr>
            <a:picLocks noChangeAspect="1"/>
          </p:cNvPicPr>
          <p:nvPr/>
        </p:nvPicPr>
        <p:blipFill>
          <a:blip r:embed="rId3">
            <a:extLst>
              <a:ext uri="{28A0092B-C50C-407E-A947-70E740481C1C}">
                <a14:useLocalDpi xmlns:a14="http://schemas.microsoft.com/office/drawing/2010/main" val="0"/>
              </a:ext>
            </a:extLst>
          </a:blip>
          <a:srcRect l="23970" t="2201" r="13828" b="1315"/>
          <a:stretch>
            <a:fillRect/>
          </a:stretch>
        </p:blipFill>
        <p:spPr>
          <a:xfrm>
            <a:off x="6070102" y="0"/>
            <a:ext cx="6121898" cy="6858000"/>
          </a:xfrm>
          <a:custGeom>
            <a:avLst/>
            <a:gdLst>
              <a:gd name="connsiteX0" fmla="*/ 0 w 6121898"/>
              <a:gd name="connsiteY0" fmla="*/ 0 h 6858000"/>
              <a:gd name="connsiteX1" fmla="*/ 6121898 w 6121898"/>
              <a:gd name="connsiteY1" fmla="*/ 0 h 6858000"/>
              <a:gd name="connsiteX2" fmla="*/ 6121898 w 6121898"/>
              <a:gd name="connsiteY2" fmla="*/ 6858000 h 6858000"/>
              <a:gd name="connsiteX3" fmla="*/ 0 w 6121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21898" h="6858000">
                <a:moveTo>
                  <a:pt x="0" y="0"/>
                </a:moveTo>
                <a:lnTo>
                  <a:pt x="6121898" y="0"/>
                </a:lnTo>
                <a:lnTo>
                  <a:pt x="6121898" y="6858000"/>
                </a:lnTo>
                <a:lnTo>
                  <a:pt x="0" y="6858000"/>
                </a:lnTo>
                <a:close/>
              </a:path>
            </a:pathLst>
          </a:custGeom>
        </p:spPr>
      </p:pic>
      <p:grpSp>
        <p:nvGrpSpPr>
          <p:cNvPr id="3" name="组合 2">
            <a:extLst>
              <a:ext uri="{FF2B5EF4-FFF2-40B4-BE49-F238E27FC236}">
                <a16:creationId xmlns:a16="http://schemas.microsoft.com/office/drawing/2014/main" id="{5154A65B-0B4B-46D4-B05E-156C5E95E014}"/>
              </a:ext>
            </a:extLst>
          </p:cNvPr>
          <p:cNvGrpSpPr/>
          <p:nvPr/>
        </p:nvGrpSpPr>
        <p:grpSpPr>
          <a:xfrm>
            <a:off x="4250918" y="1583918"/>
            <a:ext cx="3690164" cy="3690164"/>
            <a:chOff x="4250918" y="1583918"/>
            <a:chExt cx="3690164" cy="3690164"/>
          </a:xfrm>
        </p:grpSpPr>
        <p:sp>
          <p:nvSpPr>
            <p:cNvPr id="4" name="椭圆 3">
              <a:extLst>
                <a:ext uri="{FF2B5EF4-FFF2-40B4-BE49-F238E27FC236}">
                  <a16:creationId xmlns:a16="http://schemas.microsoft.com/office/drawing/2014/main" id="{3E48CB16-D563-45A4-B84E-41427E3A4A50}"/>
                </a:ext>
              </a:extLst>
            </p:cNvPr>
            <p:cNvSpPr/>
            <p:nvPr/>
          </p:nvSpPr>
          <p:spPr>
            <a:xfrm>
              <a:off x="4250918" y="1583918"/>
              <a:ext cx="3690164" cy="3690164"/>
            </a:xfrm>
            <a:prstGeom prst="ellipse">
              <a:avLst/>
            </a:prstGeom>
            <a:solidFill>
              <a:schemeClr val="bg1"/>
            </a:solidFill>
            <a:ln w="63500">
              <a:solidFill>
                <a:srgbClr val="03CB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nvGrpSpPr>
            <p:cNvPr id="5" name="组合 4">
              <a:extLst>
                <a:ext uri="{FF2B5EF4-FFF2-40B4-BE49-F238E27FC236}">
                  <a16:creationId xmlns:a16="http://schemas.microsoft.com/office/drawing/2014/main" id="{139AEF23-4250-44C6-99C7-D366BC5E5526}"/>
                </a:ext>
              </a:extLst>
            </p:cNvPr>
            <p:cNvGrpSpPr/>
            <p:nvPr/>
          </p:nvGrpSpPr>
          <p:grpSpPr>
            <a:xfrm>
              <a:off x="4671437" y="1847074"/>
              <a:ext cx="2849127" cy="2763162"/>
              <a:chOff x="4636866" y="2162211"/>
              <a:chExt cx="2849127" cy="2763162"/>
            </a:xfrm>
          </p:grpSpPr>
          <p:grpSp>
            <p:nvGrpSpPr>
              <p:cNvPr id="6" name="组合 5">
                <a:extLst>
                  <a:ext uri="{FF2B5EF4-FFF2-40B4-BE49-F238E27FC236}">
                    <a16:creationId xmlns:a16="http://schemas.microsoft.com/office/drawing/2014/main" id="{31CB13B8-C50B-4F99-8F83-25A3DC327265}"/>
                  </a:ext>
                </a:extLst>
              </p:cNvPr>
              <p:cNvGrpSpPr/>
              <p:nvPr/>
            </p:nvGrpSpPr>
            <p:grpSpPr>
              <a:xfrm>
                <a:off x="4636866" y="2162211"/>
                <a:ext cx="2849127" cy="2763162"/>
                <a:chOff x="4636866" y="2162211"/>
                <a:chExt cx="2849127" cy="2763162"/>
              </a:xfrm>
            </p:grpSpPr>
            <p:grpSp>
              <p:nvGrpSpPr>
                <p:cNvPr id="10" name="组合 9">
                  <a:extLst>
                    <a:ext uri="{FF2B5EF4-FFF2-40B4-BE49-F238E27FC236}">
                      <a16:creationId xmlns:a16="http://schemas.microsoft.com/office/drawing/2014/main" id="{68580F3B-D0B5-4ABB-ACDE-123312CDF2C3}"/>
                    </a:ext>
                  </a:extLst>
                </p:cNvPr>
                <p:cNvGrpSpPr/>
                <p:nvPr/>
              </p:nvGrpSpPr>
              <p:grpSpPr>
                <a:xfrm>
                  <a:off x="4636866" y="2162211"/>
                  <a:ext cx="2849127" cy="2763162"/>
                  <a:chOff x="4636866" y="2162211"/>
                  <a:chExt cx="2849127" cy="2763162"/>
                </a:xfrm>
              </p:grpSpPr>
              <p:sp>
                <p:nvSpPr>
                  <p:cNvPr id="14" name="椭圆 13">
                    <a:extLst>
                      <a:ext uri="{FF2B5EF4-FFF2-40B4-BE49-F238E27FC236}">
                        <a16:creationId xmlns:a16="http://schemas.microsoft.com/office/drawing/2014/main" id="{2C9FFE5F-105B-4F75-8C60-27BD593A523F}"/>
                      </a:ext>
                    </a:extLst>
                  </p:cNvPr>
                  <p:cNvSpPr/>
                  <p:nvPr/>
                </p:nvSpPr>
                <p:spPr>
                  <a:xfrm rot="2774092">
                    <a:off x="5516837" y="2225049"/>
                    <a:ext cx="1191048" cy="1165423"/>
                  </a:xfrm>
                  <a:prstGeom prst="ellipse">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15" name="缺角矩形 14">
                    <a:extLst>
                      <a:ext uri="{FF2B5EF4-FFF2-40B4-BE49-F238E27FC236}">
                        <a16:creationId xmlns:a16="http://schemas.microsoft.com/office/drawing/2014/main" id="{0985A7F1-3605-41E7-BA6F-0BA27B003722}"/>
                      </a:ext>
                    </a:extLst>
                  </p:cNvPr>
                  <p:cNvSpPr/>
                  <p:nvPr/>
                </p:nvSpPr>
                <p:spPr>
                  <a:xfrm rot="4624539">
                    <a:off x="4971607" y="2806433"/>
                    <a:ext cx="1403555" cy="1403555"/>
                  </a:xfrm>
                  <a:prstGeom prst="plaque">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16" name="椭圆 15">
                    <a:extLst>
                      <a:ext uri="{FF2B5EF4-FFF2-40B4-BE49-F238E27FC236}">
                        <a16:creationId xmlns:a16="http://schemas.microsoft.com/office/drawing/2014/main" id="{DD14739C-434D-4109-90BB-AD89846B8C71}"/>
                      </a:ext>
                    </a:extLst>
                  </p:cNvPr>
                  <p:cNvSpPr/>
                  <p:nvPr/>
                </p:nvSpPr>
                <p:spPr>
                  <a:xfrm rot="2774092">
                    <a:off x="4638883" y="3625950"/>
                    <a:ext cx="1191048" cy="1165423"/>
                  </a:xfrm>
                  <a:prstGeom prst="ellipse">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17" name="椭圆 16">
                    <a:extLst>
                      <a:ext uri="{FF2B5EF4-FFF2-40B4-BE49-F238E27FC236}">
                        <a16:creationId xmlns:a16="http://schemas.microsoft.com/office/drawing/2014/main" id="{D00D9565-B1E6-4133-9553-F8D5F14D4E7B}"/>
                      </a:ext>
                    </a:extLst>
                  </p:cNvPr>
                  <p:cNvSpPr/>
                  <p:nvPr/>
                </p:nvSpPr>
                <p:spPr>
                  <a:xfrm rot="6333440">
                    <a:off x="6276839" y="3661053"/>
                    <a:ext cx="1191048" cy="1165423"/>
                  </a:xfrm>
                  <a:prstGeom prst="ellipse">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18" name="缺角矩形 17">
                    <a:extLst>
                      <a:ext uri="{FF2B5EF4-FFF2-40B4-BE49-F238E27FC236}">
                        <a16:creationId xmlns:a16="http://schemas.microsoft.com/office/drawing/2014/main" id="{130BF28E-CF1E-4EF7-92A4-42E70410E0A2}"/>
                      </a:ext>
                    </a:extLst>
                  </p:cNvPr>
                  <p:cNvSpPr/>
                  <p:nvPr/>
                </p:nvSpPr>
                <p:spPr>
                  <a:xfrm rot="8183887">
                    <a:off x="5344193" y="3521818"/>
                    <a:ext cx="1403555" cy="1403555"/>
                  </a:xfrm>
                  <a:prstGeom prst="plaque">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19" name="椭圆 18">
                    <a:extLst>
                      <a:ext uri="{FF2B5EF4-FFF2-40B4-BE49-F238E27FC236}">
                        <a16:creationId xmlns:a16="http://schemas.microsoft.com/office/drawing/2014/main" id="{1E13743A-971E-4EC2-B1A9-FFEF5D169CBD}"/>
                      </a:ext>
                    </a:extLst>
                  </p:cNvPr>
                  <p:cNvSpPr/>
                  <p:nvPr/>
                </p:nvSpPr>
                <p:spPr>
                  <a:xfrm rot="6333440">
                    <a:off x="4624054" y="3664958"/>
                    <a:ext cx="1191048" cy="1165423"/>
                  </a:xfrm>
                  <a:prstGeom prst="ellipse">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20" name="椭圆 19">
                    <a:extLst>
                      <a:ext uri="{FF2B5EF4-FFF2-40B4-BE49-F238E27FC236}">
                        <a16:creationId xmlns:a16="http://schemas.microsoft.com/office/drawing/2014/main" id="{7EC17F60-2575-48B7-B650-A3553EDDCF65}"/>
                      </a:ext>
                    </a:extLst>
                  </p:cNvPr>
                  <p:cNvSpPr/>
                  <p:nvPr/>
                </p:nvSpPr>
                <p:spPr>
                  <a:xfrm rot="9937729">
                    <a:off x="6294945" y="3658835"/>
                    <a:ext cx="1191048" cy="1165423"/>
                  </a:xfrm>
                  <a:prstGeom prst="ellipse">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21" name="缺角矩形 20">
                    <a:extLst>
                      <a:ext uri="{FF2B5EF4-FFF2-40B4-BE49-F238E27FC236}">
                        <a16:creationId xmlns:a16="http://schemas.microsoft.com/office/drawing/2014/main" id="{322CD932-0409-43EB-9940-756BAB79A8C4}"/>
                      </a:ext>
                    </a:extLst>
                  </p:cNvPr>
                  <p:cNvSpPr/>
                  <p:nvPr/>
                </p:nvSpPr>
                <p:spPr>
                  <a:xfrm rot="11788176">
                    <a:off x="5793868" y="2828262"/>
                    <a:ext cx="1403555" cy="1403555"/>
                  </a:xfrm>
                  <a:prstGeom prst="plaque">
                    <a:avLst>
                      <a:gd name="adj" fmla="val 50000"/>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22" name="椭圆 21">
                    <a:extLst>
                      <a:ext uri="{FF2B5EF4-FFF2-40B4-BE49-F238E27FC236}">
                        <a16:creationId xmlns:a16="http://schemas.microsoft.com/office/drawing/2014/main" id="{6F5B3F47-4F06-422C-810E-7DA9C66EBC4E}"/>
                      </a:ext>
                    </a:extLst>
                  </p:cNvPr>
                  <p:cNvSpPr/>
                  <p:nvPr/>
                </p:nvSpPr>
                <p:spPr>
                  <a:xfrm rot="9937729">
                    <a:off x="5500476" y="2162211"/>
                    <a:ext cx="1191048" cy="1165423"/>
                  </a:xfrm>
                  <a:prstGeom prst="ellipse">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sp>
              <p:nvSpPr>
                <p:cNvPr id="11" name="椭圆 10">
                  <a:extLst>
                    <a:ext uri="{FF2B5EF4-FFF2-40B4-BE49-F238E27FC236}">
                      <a16:creationId xmlns:a16="http://schemas.microsoft.com/office/drawing/2014/main" id="{E4EC8402-A75A-49B0-A6ED-EC9747EBFD21}"/>
                    </a:ext>
                  </a:extLst>
                </p:cNvPr>
                <p:cNvSpPr/>
                <p:nvPr/>
              </p:nvSpPr>
              <p:spPr>
                <a:xfrm>
                  <a:off x="5636285" y="2263420"/>
                  <a:ext cx="895516" cy="8955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12" name="椭圆 11">
                  <a:extLst>
                    <a:ext uri="{FF2B5EF4-FFF2-40B4-BE49-F238E27FC236}">
                      <a16:creationId xmlns:a16="http://schemas.microsoft.com/office/drawing/2014/main" id="{C99096EF-A7BA-4129-B61A-EDD3BB59CEDC}"/>
                    </a:ext>
                  </a:extLst>
                </p:cNvPr>
                <p:cNvSpPr/>
                <p:nvPr/>
              </p:nvSpPr>
              <p:spPr>
                <a:xfrm>
                  <a:off x="4724291" y="3804974"/>
                  <a:ext cx="895516" cy="8955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sp>
              <p:nvSpPr>
                <p:cNvPr id="13" name="椭圆 12">
                  <a:extLst>
                    <a:ext uri="{FF2B5EF4-FFF2-40B4-BE49-F238E27FC236}">
                      <a16:creationId xmlns:a16="http://schemas.microsoft.com/office/drawing/2014/main" id="{465BE136-7DE8-4474-8166-85018B9BFAD6}"/>
                    </a:ext>
                  </a:extLst>
                </p:cNvPr>
                <p:cNvSpPr/>
                <p:nvPr/>
              </p:nvSpPr>
              <p:spPr>
                <a:xfrm>
                  <a:off x="6472072" y="3829792"/>
                  <a:ext cx="895516" cy="8955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sp>
            <p:nvSpPr>
              <p:cNvPr id="7" name="文本框 6">
                <a:extLst>
                  <a:ext uri="{FF2B5EF4-FFF2-40B4-BE49-F238E27FC236}">
                    <a16:creationId xmlns:a16="http://schemas.microsoft.com/office/drawing/2014/main" id="{D5AFA09E-58F8-4D9A-9445-4C687973C082}"/>
                  </a:ext>
                </a:extLst>
              </p:cNvPr>
              <p:cNvSpPr txBox="1"/>
              <p:nvPr/>
            </p:nvSpPr>
            <p:spPr>
              <a:xfrm>
                <a:off x="5653130" y="2526512"/>
                <a:ext cx="8955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Butler"/>
                    <a:ea typeface="思源黑体 CN Regular"/>
                    <a:cs typeface="+mn-cs"/>
                  </a:rPr>
                  <a:t>关键词</a:t>
                </a:r>
              </a:p>
            </p:txBody>
          </p:sp>
          <p:sp>
            <p:nvSpPr>
              <p:cNvPr id="8" name="文本框 7">
                <a:extLst>
                  <a:ext uri="{FF2B5EF4-FFF2-40B4-BE49-F238E27FC236}">
                    <a16:creationId xmlns:a16="http://schemas.microsoft.com/office/drawing/2014/main" id="{E75F256A-75FB-4D5C-B42B-874D9A854383}"/>
                  </a:ext>
                </a:extLst>
              </p:cNvPr>
              <p:cNvSpPr txBox="1"/>
              <p:nvPr/>
            </p:nvSpPr>
            <p:spPr>
              <a:xfrm>
                <a:off x="4709645" y="4098789"/>
                <a:ext cx="8955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Butler"/>
                    <a:ea typeface="思源黑体 CN Regular"/>
                    <a:cs typeface="+mn-cs"/>
                  </a:rPr>
                  <a:t>关键词</a:t>
                </a:r>
              </a:p>
            </p:txBody>
          </p:sp>
          <p:sp>
            <p:nvSpPr>
              <p:cNvPr id="9" name="文本框 8">
                <a:extLst>
                  <a:ext uri="{FF2B5EF4-FFF2-40B4-BE49-F238E27FC236}">
                    <a16:creationId xmlns:a16="http://schemas.microsoft.com/office/drawing/2014/main" id="{11DDA864-A054-4B13-8BEE-050D30148B65}"/>
                  </a:ext>
                </a:extLst>
              </p:cNvPr>
              <p:cNvSpPr txBox="1"/>
              <p:nvPr/>
            </p:nvSpPr>
            <p:spPr>
              <a:xfrm>
                <a:off x="6495645" y="4098789"/>
                <a:ext cx="8955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Butler"/>
                    <a:ea typeface="思源黑体 CN Regular"/>
                    <a:cs typeface="+mn-cs"/>
                  </a:rPr>
                  <a:t>关键词</a:t>
                </a:r>
              </a:p>
            </p:txBody>
          </p:sp>
        </p:grpSp>
      </p:grpSp>
      <p:sp>
        <p:nvSpPr>
          <p:cNvPr id="23" name="椭圆 22">
            <a:extLst>
              <a:ext uri="{FF2B5EF4-FFF2-40B4-BE49-F238E27FC236}">
                <a16:creationId xmlns:a16="http://schemas.microsoft.com/office/drawing/2014/main" id="{EE594D51-6ADC-4C9C-B8BF-CA3A78015EDA}"/>
              </a:ext>
            </a:extLst>
          </p:cNvPr>
          <p:cNvSpPr/>
          <p:nvPr/>
        </p:nvSpPr>
        <p:spPr>
          <a:xfrm>
            <a:off x="3727308" y="1060308"/>
            <a:ext cx="4737384" cy="4737384"/>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nvGrpSpPr>
          <p:cNvPr id="59" name="组合 58">
            <a:extLst>
              <a:ext uri="{FF2B5EF4-FFF2-40B4-BE49-F238E27FC236}">
                <a16:creationId xmlns:a16="http://schemas.microsoft.com/office/drawing/2014/main" id="{C029FF45-77C9-453E-BCD3-B8E305B90A1E}"/>
              </a:ext>
            </a:extLst>
          </p:cNvPr>
          <p:cNvGrpSpPr/>
          <p:nvPr/>
        </p:nvGrpSpPr>
        <p:grpSpPr>
          <a:xfrm>
            <a:off x="913577" y="1060308"/>
            <a:ext cx="3736461" cy="1015264"/>
            <a:chOff x="913577" y="1060308"/>
            <a:chExt cx="3736461" cy="1015264"/>
          </a:xfrm>
        </p:grpSpPr>
        <p:grpSp>
          <p:nvGrpSpPr>
            <p:cNvPr id="24" name="组合 23">
              <a:extLst>
                <a:ext uri="{FF2B5EF4-FFF2-40B4-BE49-F238E27FC236}">
                  <a16:creationId xmlns:a16="http://schemas.microsoft.com/office/drawing/2014/main" id="{A952AEEE-3D47-488A-8CE8-105C84FBAC16}"/>
                </a:ext>
              </a:extLst>
            </p:cNvPr>
            <p:cNvGrpSpPr/>
            <p:nvPr/>
          </p:nvGrpSpPr>
          <p:grpSpPr>
            <a:xfrm>
              <a:off x="4222418" y="1503687"/>
              <a:ext cx="427620" cy="427620"/>
              <a:chOff x="1920672" y="1231863"/>
              <a:chExt cx="1348844" cy="1348844"/>
            </a:xfrm>
          </p:grpSpPr>
          <p:sp>
            <p:nvSpPr>
              <p:cNvPr id="25" name="椭圆 24">
                <a:extLst>
                  <a:ext uri="{FF2B5EF4-FFF2-40B4-BE49-F238E27FC236}">
                    <a16:creationId xmlns:a16="http://schemas.microsoft.com/office/drawing/2014/main" id="{B7DCCEA8-A70B-4FAF-919A-143068F7AA18}"/>
                  </a:ext>
                </a:extLst>
              </p:cNvPr>
              <p:cNvSpPr/>
              <p:nvPr/>
            </p:nvSpPr>
            <p:spPr>
              <a:xfrm>
                <a:off x="1920672" y="1231863"/>
                <a:ext cx="1348844" cy="1348844"/>
              </a:xfrm>
              <a:prstGeom prst="ellipse">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nvGrpSpPr>
              <p:cNvPr id="26" name="组合 25">
                <a:extLst>
                  <a:ext uri="{FF2B5EF4-FFF2-40B4-BE49-F238E27FC236}">
                    <a16:creationId xmlns:a16="http://schemas.microsoft.com/office/drawing/2014/main" id="{2CE860A0-5E35-429F-8038-89D7AD9E7E4E}"/>
                  </a:ext>
                </a:extLst>
              </p:cNvPr>
              <p:cNvGrpSpPr/>
              <p:nvPr/>
            </p:nvGrpSpPr>
            <p:grpSpPr>
              <a:xfrm>
                <a:off x="2289094" y="1600285"/>
                <a:ext cx="612000" cy="612000"/>
                <a:chOff x="6051550" y="5265738"/>
                <a:chExt cx="855663" cy="830262"/>
              </a:xfrm>
              <a:solidFill>
                <a:schemeClr val="bg1"/>
              </a:solidFill>
            </p:grpSpPr>
            <p:sp>
              <p:nvSpPr>
                <p:cNvPr id="27" name="Freeform 94">
                  <a:extLst>
                    <a:ext uri="{FF2B5EF4-FFF2-40B4-BE49-F238E27FC236}">
                      <a16:creationId xmlns:a16="http://schemas.microsoft.com/office/drawing/2014/main" id="{C59B2CE1-A183-4CF9-9363-4FF0D5B4CBEA}"/>
                    </a:ext>
                  </a:extLst>
                </p:cNvPr>
                <p:cNvSpPr>
                  <a:spLocks/>
                </p:cNvSpPr>
                <p:nvPr/>
              </p:nvSpPr>
              <p:spPr bwMode="auto">
                <a:xfrm>
                  <a:off x="6480175" y="5265738"/>
                  <a:ext cx="427038" cy="322262"/>
                </a:xfrm>
                <a:custGeom>
                  <a:avLst/>
                  <a:gdLst>
                    <a:gd name="T0" fmla="*/ 117 w 269"/>
                    <a:gd name="T1" fmla="*/ 0 h 203"/>
                    <a:gd name="T2" fmla="*/ 0 w 269"/>
                    <a:gd name="T3" fmla="*/ 101 h 203"/>
                    <a:gd name="T4" fmla="*/ 151 w 269"/>
                    <a:gd name="T5" fmla="*/ 203 h 203"/>
                    <a:gd name="T6" fmla="*/ 269 w 269"/>
                    <a:gd name="T7" fmla="*/ 101 h 203"/>
                    <a:gd name="T8" fmla="*/ 117 w 269"/>
                    <a:gd name="T9" fmla="*/ 0 h 203"/>
                  </a:gdLst>
                  <a:ahLst/>
                  <a:cxnLst>
                    <a:cxn ang="0">
                      <a:pos x="T0" y="T1"/>
                    </a:cxn>
                    <a:cxn ang="0">
                      <a:pos x="T2" y="T3"/>
                    </a:cxn>
                    <a:cxn ang="0">
                      <a:pos x="T4" y="T5"/>
                    </a:cxn>
                    <a:cxn ang="0">
                      <a:pos x="T6" y="T7"/>
                    </a:cxn>
                    <a:cxn ang="0">
                      <a:pos x="T8" y="T9"/>
                    </a:cxn>
                  </a:cxnLst>
                  <a:rect l="0" t="0" r="r" b="b"/>
                  <a:pathLst>
                    <a:path w="269" h="203">
                      <a:moveTo>
                        <a:pt x="117" y="0"/>
                      </a:moveTo>
                      <a:lnTo>
                        <a:pt x="0" y="101"/>
                      </a:lnTo>
                      <a:lnTo>
                        <a:pt x="151" y="203"/>
                      </a:lnTo>
                      <a:lnTo>
                        <a:pt x="269" y="101"/>
                      </a:lnTo>
                      <a:lnTo>
                        <a:pt x="117"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Freeform 95">
                  <a:extLst>
                    <a:ext uri="{FF2B5EF4-FFF2-40B4-BE49-F238E27FC236}">
                      <a16:creationId xmlns:a16="http://schemas.microsoft.com/office/drawing/2014/main" id="{F0B8164A-979C-401A-BC54-EE2F485CB94F}"/>
                    </a:ext>
                  </a:extLst>
                </p:cNvPr>
                <p:cNvSpPr>
                  <a:spLocks/>
                </p:cNvSpPr>
                <p:nvPr/>
              </p:nvSpPr>
              <p:spPr bwMode="auto">
                <a:xfrm>
                  <a:off x="6051550" y="5265738"/>
                  <a:ext cx="428625" cy="322262"/>
                </a:xfrm>
                <a:custGeom>
                  <a:avLst/>
                  <a:gdLst>
                    <a:gd name="T0" fmla="*/ 270 w 270"/>
                    <a:gd name="T1" fmla="*/ 101 h 203"/>
                    <a:gd name="T2" fmla="*/ 152 w 270"/>
                    <a:gd name="T3" fmla="*/ 0 h 203"/>
                    <a:gd name="T4" fmla="*/ 0 w 270"/>
                    <a:gd name="T5" fmla="*/ 101 h 203"/>
                    <a:gd name="T6" fmla="*/ 118 w 270"/>
                    <a:gd name="T7" fmla="*/ 203 h 203"/>
                    <a:gd name="T8" fmla="*/ 270 w 270"/>
                    <a:gd name="T9" fmla="*/ 101 h 203"/>
                  </a:gdLst>
                  <a:ahLst/>
                  <a:cxnLst>
                    <a:cxn ang="0">
                      <a:pos x="T0" y="T1"/>
                    </a:cxn>
                    <a:cxn ang="0">
                      <a:pos x="T2" y="T3"/>
                    </a:cxn>
                    <a:cxn ang="0">
                      <a:pos x="T4" y="T5"/>
                    </a:cxn>
                    <a:cxn ang="0">
                      <a:pos x="T6" y="T7"/>
                    </a:cxn>
                    <a:cxn ang="0">
                      <a:pos x="T8" y="T9"/>
                    </a:cxn>
                  </a:cxnLst>
                  <a:rect l="0" t="0" r="r" b="b"/>
                  <a:pathLst>
                    <a:path w="270" h="203">
                      <a:moveTo>
                        <a:pt x="270" y="101"/>
                      </a:moveTo>
                      <a:lnTo>
                        <a:pt x="152" y="0"/>
                      </a:lnTo>
                      <a:lnTo>
                        <a:pt x="0" y="101"/>
                      </a:lnTo>
                      <a:lnTo>
                        <a:pt x="118" y="203"/>
                      </a:lnTo>
                      <a:lnTo>
                        <a:pt x="270" y="10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Freeform 96">
                  <a:extLst>
                    <a:ext uri="{FF2B5EF4-FFF2-40B4-BE49-F238E27FC236}">
                      <a16:creationId xmlns:a16="http://schemas.microsoft.com/office/drawing/2014/main" id="{D5CBCBCE-4A99-4D33-8C29-6B775777F46F}"/>
                    </a:ext>
                  </a:extLst>
                </p:cNvPr>
                <p:cNvSpPr>
                  <a:spLocks/>
                </p:cNvSpPr>
                <p:nvPr/>
              </p:nvSpPr>
              <p:spPr bwMode="auto">
                <a:xfrm>
                  <a:off x="6480175" y="5588000"/>
                  <a:ext cx="427038" cy="293687"/>
                </a:xfrm>
                <a:custGeom>
                  <a:avLst/>
                  <a:gdLst>
                    <a:gd name="T0" fmla="*/ 151 w 269"/>
                    <a:gd name="T1" fmla="*/ 0 h 185"/>
                    <a:gd name="T2" fmla="*/ 269 w 269"/>
                    <a:gd name="T3" fmla="*/ 101 h 185"/>
                    <a:gd name="T4" fmla="*/ 117 w 269"/>
                    <a:gd name="T5" fmla="*/ 185 h 185"/>
                    <a:gd name="T6" fmla="*/ 0 w 269"/>
                    <a:gd name="T7" fmla="*/ 84 h 185"/>
                    <a:gd name="T8" fmla="*/ 151 w 269"/>
                    <a:gd name="T9" fmla="*/ 0 h 185"/>
                  </a:gdLst>
                  <a:ahLst/>
                  <a:cxnLst>
                    <a:cxn ang="0">
                      <a:pos x="T0" y="T1"/>
                    </a:cxn>
                    <a:cxn ang="0">
                      <a:pos x="T2" y="T3"/>
                    </a:cxn>
                    <a:cxn ang="0">
                      <a:pos x="T4" y="T5"/>
                    </a:cxn>
                    <a:cxn ang="0">
                      <a:pos x="T6" y="T7"/>
                    </a:cxn>
                    <a:cxn ang="0">
                      <a:pos x="T8" y="T9"/>
                    </a:cxn>
                  </a:cxnLst>
                  <a:rect l="0" t="0" r="r" b="b"/>
                  <a:pathLst>
                    <a:path w="269" h="185">
                      <a:moveTo>
                        <a:pt x="151" y="0"/>
                      </a:moveTo>
                      <a:lnTo>
                        <a:pt x="269" y="101"/>
                      </a:lnTo>
                      <a:lnTo>
                        <a:pt x="117" y="185"/>
                      </a:lnTo>
                      <a:lnTo>
                        <a:pt x="0" y="84"/>
                      </a:lnTo>
                      <a:lnTo>
                        <a:pt x="151"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Freeform 97">
                  <a:extLst>
                    <a:ext uri="{FF2B5EF4-FFF2-40B4-BE49-F238E27FC236}">
                      <a16:creationId xmlns:a16="http://schemas.microsoft.com/office/drawing/2014/main" id="{6E97521C-FF8F-4602-98DE-BFAD21F96E90}"/>
                    </a:ext>
                  </a:extLst>
                </p:cNvPr>
                <p:cNvSpPr>
                  <a:spLocks/>
                </p:cNvSpPr>
                <p:nvPr/>
              </p:nvSpPr>
              <p:spPr bwMode="auto">
                <a:xfrm>
                  <a:off x="6051550" y="5588000"/>
                  <a:ext cx="428625" cy="293687"/>
                </a:xfrm>
                <a:custGeom>
                  <a:avLst/>
                  <a:gdLst>
                    <a:gd name="T0" fmla="*/ 270 w 270"/>
                    <a:gd name="T1" fmla="*/ 84 h 185"/>
                    <a:gd name="T2" fmla="*/ 118 w 270"/>
                    <a:gd name="T3" fmla="*/ 0 h 185"/>
                    <a:gd name="T4" fmla="*/ 0 w 270"/>
                    <a:gd name="T5" fmla="*/ 101 h 185"/>
                    <a:gd name="T6" fmla="*/ 152 w 270"/>
                    <a:gd name="T7" fmla="*/ 185 h 185"/>
                    <a:gd name="T8" fmla="*/ 270 w 270"/>
                    <a:gd name="T9" fmla="*/ 84 h 185"/>
                  </a:gdLst>
                  <a:ahLst/>
                  <a:cxnLst>
                    <a:cxn ang="0">
                      <a:pos x="T0" y="T1"/>
                    </a:cxn>
                    <a:cxn ang="0">
                      <a:pos x="T2" y="T3"/>
                    </a:cxn>
                    <a:cxn ang="0">
                      <a:pos x="T4" y="T5"/>
                    </a:cxn>
                    <a:cxn ang="0">
                      <a:pos x="T6" y="T7"/>
                    </a:cxn>
                    <a:cxn ang="0">
                      <a:pos x="T8" y="T9"/>
                    </a:cxn>
                  </a:cxnLst>
                  <a:rect l="0" t="0" r="r" b="b"/>
                  <a:pathLst>
                    <a:path w="270" h="185">
                      <a:moveTo>
                        <a:pt x="270" y="84"/>
                      </a:moveTo>
                      <a:lnTo>
                        <a:pt x="118" y="0"/>
                      </a:lnTo>
                      <a:lnTo>
                        <a:pt x="0" y="101"/>
                      </a:lnTo>
                      <a:lnTo>
                        <a:pt x="152" y="185"/>
                      </a:lnTo>
                      <a:lnTo>
                        <a:pt x="270" y="8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1" name="Freeform 98">
                  <a:extLst>
                    <a:ext uri="{FF2B5EF4-FFF2-40B4-BE49-F238E27FC236}">
                      <a16:creationId xmlns:a16="http://schemas.microsoft.com/office/drawing/2014/main" id="{D9FF7F14-99A3-4092-8D1E-159AA8A44777}"/>
                    </a:ext>
                  </a:extLst>
                </p:cNvPr>
                <p:cNvSpPr>
                  <a:spLocks/>
                </p:cNvSpPr>
                <p:nvPr/>
              </p:nvSpPr>
              <p:spPr bwMode="auto">
                <a:xfrm>
                  <a:off x="6184900" y="5794375"/>
                  <a:ext cx="588963" cy="301625"/>
                </a:xfrm>
                <a:custGeom>
                  <a:avLst/>
                  <a:gdLst>
                    <a:gd name="T0" fmla="*/ 299 w 371"/>
                    <a:gd name="T1" fmla="*/ 97 h 190"/>
                    <a:gd name="T2" fmla="*/ 186 w 371"/>
                    <a:gd name="T3" fmla="*/ 0 h 190"/>
                    <a:gd name="T4" fmla="*/ 72 w 371"/>
                    <a:gd name="T5" fmla="*/ 97 h 190"/>
                    <a:gd name="T6" fmla="*/ 0 w 371"/>
                    <a:gd name="T7" fmla="*/ 55 h 190"/>
                    <a:gd name="T8" fmla="*/ 0 w 371"/>
                    <a:gd name="T9" fmla="*/ 106 h 190"/>
                    <a:gd name="T10" fmla="*/ 186 w 371"/>
                    <a:gd name="T11" fmla="*/ 190 h 190"/>
                    <a:gd name="T12" fmla="*/ 371 w 371"/>
                    <a:gd name="T13" fmla="*/ 106 h 190"/>
                    <a:gd name="T14" fmla="*/ 371 w 371"/>
                    <a:gd name="T15" fmla="*/ 55 h 190"/>
                    <a:gd name="T16" fmla="*/ 299 w 371"/>
                    <a:gd name="T17" fmla="*/ 9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90">
                      <a:moveTo>
                        <a:pt x="299" y="97"/>
                      </a:moveTo>
                      <a:lnTo>
                        <a:pt x="186" y="0"/>
                      </a:lnTo>
                      <a:lnTo>
                        <a:pt x="72" y="97"/>
                      </a:lnTo>
                      <a:lnTo>
                        <a:pt x="0" y="55"/>
                      </a:lnTo>
                      <a:lnTo>
                        <a:pt x="0" y="106"/>
                      </a:lnTo>
                      <a:lnTo>
                        <a:pt x="186" y="190"/>
                      </a:lnTo>
                      <a:lnTo>
                        <a:pt x="371" y="106"/>
                      </a:lnTo>
                      <a:lnTo>
                        <a:pt x="371" y="55"/>
                      </a:lnTo>
                      <a:lnTo>
                        <a:pt x="299" y="9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sp>
          <p:nvSpPr>
            <p:cNvPr id="48" name="文本框 47">
              <a:extLst>
                <a:ext uri="{FF2B5EF4-FFF2-40B4-BE49-F238E27FC236}">
                  <a16:creationId xmlns:a16="http://schemas.microsoft.com/office/drawing/2014/main" id="{41A9B080-6F51-491E-A0D0-94696002DC51}"/>
                </a:ext>
              </a:extLst>
            </p:cNvPr>
            <p:cNvSpPr txBox="1"/>
            <p:nvPr/>
          </p:nvSpPr>
          <p:spPr>
            <a:xfrm>
              <a:off x="2610465" y="1060308"/>
              <a:ext cx="13627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4D3CE"/>
                  </a:solidFill>
                  <a:effectLst/>
                  <a:uLnTx/>
                  <a:uFillTx/>
                  <a:latin typeface="Butler"/>
                  <a:ea typeface="思源黑体 CN Regular"/>
                  <a:cs typeface="+mn-cs"/>
                </a:rPr>
                <a:t>添加小标题</a:t>
              </a:r>
            </a:p>
          </p:txBody>
        </p:sp>
        <p:sp>
          <p:nvSpPr>
            <p:cNvPr id="49" name="文本框 48">
              <a:extLst>
                <a:ext uri="{FF2B5EF4-FFF2-40B4-BE49-F238E27FC236}">
                  <a16:creationId xmlns:a16="http://schemas.microsoft.com/office/drawing/2014/main" id="{7D935D25-29BA-40EB-BCCE-C1E2A0354B54}"/>
                </a:ext>
              </a:extLst>
            </p:cNvPr>
            <p:cNvSpPr txBox="1"/>
            <p:nvPr/>
          </p:nvSpPr>
          <p:spPr>
            <a:xfrm>
              <a:off x="913577" y="1462840"/>
              <a:ext cx="3068467" cy="61273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a:t>
              </a:r>
              <a:endParaRPr kumimoji="0" lang="en-US" altLang="zh-CN" sz="12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grpSp>
        <p:nvGrpSpPr>
          <p:cNvPr id="58" name="组合 57">
            <a:extLst>
              <a:ext uri="{FF2B5EF4-FFF2-40B4-BE49-F238E27FC236}">
                <a16:creationId xmlns:a16="http://schemas.microsoft.com/office/drawing/2014/main" id="{2D0923DA-8F28-43C6-BC40-8A20B6FE40D3}"/>
              </a:ext>
            </a:extLst>
          </p:cNvPr>
          <p:cNvGrpSpPr/>
          <p:nvPr/>
        </p:nvGrpSpPr>
        <p:grpSpPr>
          <a:xfrm>
            <a:off x="471948" y="2978830"/>
            <a:ext cx="3501316" cy="1015264"/>
            <a:chOff x="471948" y="2978830"/>
            <a:chExt cx="3501316" cy="1015264"/>
          </a:xfrm>
        </p:grpSpPr>
        <p:grpSp>
          <p:nvGrpSpPr>
            <p:cNvPr id="40" name="组合 39">
              <a:extLst>
                <a:ext uri="{FF2B5EF4-FFF2-40B4-BE49-F238E27FC236}">
                  <a16:creationId xmlns:a16="http://schemas.microsoft.com/office/drawing/2014/main" id="{3890FE8F-03E6-437C-A13C-33ACC2DACA2E}"/>
                </a:ext>
              </a:extLst>
            </p:cNvPr>
            <p:cNvGrpSpPr/>
            <p:nvPr/>
          </p:nvGrpSpPr>
          <p:grpSpPr>
            <a:xfrm>
              <a:off x="3545644" y="3205406"/>
              <a:ext cx="427620" cy="427620"/>
              <a:chOff x="1920672" y="1231863"/>
              <a:chExt cx="1348844" cy="1348844"/>
            </a:xfrm>
          </p:grpSpPr>
          <p:sp>
            <p:nvSpPr>
              <p:cNvPr id="41" name="椭圆 40">
                <a:extLst>
                  <a:ext uri="{FF2B5EF4-FFF2-40B4-BE49-F238E27FC236}">
                    <a16:creationId xmlns:a16="http://schemas.microsoft.com/office/drawing/2014/main" id="{1820F042-B1DC-4C1A-B193-289A2FA4857A}"/>
                  </a:ext>
                </a:extLst>
              </p:cNvPr>
              <p:cNvSpPr/>
              <p:nvPr/>
            </p:nvSpPr>
            <p:spPr>
              <a:xfrm>
                <a:off x="1920672" y="1231863"/>
                <a:ext cx="1348844" cy="1348844"/>
              </a:xfrm>
              <a:prstGeom prst="ellipse">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nvGrpSpPr>
              <p:cNvPr id="42" name="组合 41">
                <a:extLst>
                  <a:ext uri="{FF2B5EF4-FFF2-40B4-BE49-F238E27FC236}">
                    <a16:creationId xmlns:a16="http://schemas.microsoft.com/office/drawing/2014/main" id="{32782DDA-6D6F-4178-A233-12CAFBE7414B}"/>
                  </a:ext>
                </a:extLst>
              </p:cNvPr>
              <p:cNvGrpSpPr/>
              <p:nvPr/>
            </p:nvGrpSpPr>
            <p:grpSpPr>
              <a:xfrm>
                <a:off x="2289094" y="1600285"/>
                <a:ext cx="612000" cy="612000"/>
                <a:chOff x="6051550" y="5265738"/>
                <a:chExt cx="855663" cy="830262"/>
              </a:xfrm>
              <a:solidFill>
                <a:schemeClr val="bg1"/>
              </a:solidFill>
            </p:grpSpPr>
            <p:sp>
              <p:nvSpPr>
                <p:cNvPr id="43" name="Freeform 94">
                  <a:extLst>
                    <a:ext uri="{FF2B5EF4-FFF2-40B4-BE49-F238E27FC236}">
                      <a16:creationId xmlns:a16="http://schemas.microsoft.com/office/drawing/2014/main" id="{03FAE7A2-0B39-4CCD-9B23-9B8ADD7E6109}"/>
                    </a:ext>
                  </a:extLst>
                </p:cNvPr>
                <p:cNvSpPr>
                  <a:spLocks/>
                </p:cNvSpPr>
                <p:nvPr/>
              </p:nvSpPr>
              <p:spPr bwMode="auto">
                <a:xfrm>
                  <a:off x="6480175" y="5265738"/>
                  <a:ext cx="427038" cy="322262"/>
                </a:xfrm>
                <a:custGeom>
                  <a:avLst/>
                  <a:gdLst>
                    <a:gd name="T0" fmla="*/ 117 w 269"/>
                    <a:gd name="T1" fmla="*/ 0 h 203"/>
                    <a:gd name="T2" fmla="*/ 0 w 269"/>
                    <a:gd name="T3" fmla="*/ 101 h 203"/>
                    <a:gd name="T4" fmla="*/ 151 w 269"/>
                    <a:gd name="T5" fmla="*/ 203 h 203"/>
                    <a:gd name="T6" fmla="*/ 269 w 269"/>
                    <a:gd name="T7" fmla="*/ 101 h 203"/>
                    <a:gd name="T8" fmla="*/ 117 w 269"/>
                    <a:gd name="T9" fmla="*/ 0 h 203"/>
                  </a:gdLst>
                  <a:ahLst/>
                  <a:cxnLst>
                    <a:cxn ang="0">
                      <a:pos x="T0" y="T1"/>
                    </a:cxn>
                    <a:cxn ang="0">
                      <a:pos x="T2" y="T3"/>
                    </a:cxn>
                    <a:cxn ang="0">
                      <a:pos x="T4" y="T5"/>
                    </a:cxn>
                    <a:cxn ang="0">
                      <a:pos x="T6" y="T7"/>
                    </a:cxn>
                    <a:cxn ang="0">
                      <a:pos x="T8" y="T9"/>
                    </a:cxn>
                  </a:cxnLst>
                  <a:rect l="0" t="0" r="r" b="b"/>
                  <a:pathLst>
                    <a:path w="269" h="203">
                      <a:moveTo>
                        <a:pt x="117" y="0"/>
                      </a:moveTo>
                      <a:lnTo>
                        <a:pt x="0" y="101"/>
                      </a:lnTo>
                      <a:lnTo>
                        <a:pt x="151" y="203"/>
                      </a:lnTo>
                      <a:lnTo>
                        <a:pt x="269" y="101"/>
                      </a:lnTo>
                      <a:lnTo>
                        <a:pt x="117"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 name="Freeform 95">
                  <a:extLst>
                    <a:ext uri="{FF2B5EF4-FFF2-40B4-BE49-F238E27FC236}">
                      <a16:creationId xmlns:a16="http://schemas.microsoft.com/office/drawing/2014/main" id="{22AC3923-8CD7-4BF4-8A85-09D1B518ED5C}"/>
                    </a:ext>
                  </a:extLst>
                </p:cNvPr>
                <p:cNvSpPr>
                  <a:spLocks/>
                </p:cNvSpPr>
                <p:nvPr/>
              </p:nvSpPr>
              <p:spPr bwMode="auto">
                <a:xfrm>
                  <a:off x="6051550" y="5265738"/>
                  <a:ext cx="428625" cy="322262"/>
                </a:xfrm>
                <a:custGeom>
                  <a:avLst/>
                  <a:gdLst>
                    <a:gd name="T0" fmla="*/ 270 w 270"/>
                    <a:gd name="T1" fmla="*/ 101 h 203"/>
                    <a:gd name="T2" fmla="*/ 152 w 270"/>
                    <a:gd name="T3" fmla="*/ 0 h 203"/>
                    <a:gd name="T4" fmla="*/ 0 w 270"/>
                    <a:gd name="T5" fmla="*/ 101 h 203"/>
                    <a:gd name="T6" fmla="*/ 118 w 270"/>
                    <a:gd name="T7" fmla="*/ 203 h 203"/>
                    <a:gd name="T8" fmla="*/ 270 w 270"/>
                    <a:gd name="T9" fmla="*/ 101 h 203"/>
                  </a:gdLst>
                  <a:ahLst/>
                  <a:cxnLst>
                    <a:cxn ang="0">
                      <a:pos x="T0" y="T1"/>
                    </a:cxn>
                    <a:cxn ang="0">
                      <a:pos x="T2" y="T3"/>
                    </a:cxn>
                    <a:cxn ang="0">
                      <a:pos x="T4" y="T5"/>
                    </a:cxn>
                    <a:cxn ang="0">
                      <a:pos x="T6" y="T7"/>
                    </a:cxn>
                    <a:cxn ang="0">
                      <a:pos x="T8" y="T9"/>
                    </a:cxn>
                  </a:cxnLst>
                  <a:rect l="0" t="0" r="r" b="b"/>
                  <a:pathLst>
                    <a:path w="270" h="203">
                      <a:moveTo>
                        <a:pt x="270" y="101"/>
                      </a:moveTo>
                      <a:lnTo>
                        <a:pt x="152" y="0"/>
                      </a:lnTo>
                      <a:lnTo>
                        <a:pt x="0" y="101"/>
                      </a:lnTo>
                      <a:lnTo>
                        <a:pt x="118" y="203"/>
                      </a:lnTo>
                      <a:lnTo>
                        <a:pt x="270" y="10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 name="Freeform 96">
                  <a:extLst>
                    <a:ext uri="{FF2B5EF4-FFF2-40B4-BE49-F238E27FC236}">
                      <a16:creationId xmlns:a16="http://schemas.microsoft.com/office/drawing/2014/main" id="{61876061-7055-462E-8357-4E48383572F1}"/>
                    </a:ext>
                  </a:extLst>
                </p:cNvPr>
                <p:cNvSpPr>
                  <a:spLocks/>
                </p:cNvSpPr>
                <p:nvPr/>
              </p:nvSpPr>
              <p:spPr bwMode="auto">
                <a:xfrm>
                  <a:off x="6480175" y="5588000"/>
                  <a:ext cx="427038" cy="293687"/>
                </a:xfrm>
                <a:custGeom>
                  <a:avLst/>
                  <a:gdLst>
                    <a:gd name="T0" fmla="*/ 151 w 269"/>
                    <a:gd name="T1" fmla="*/ 0 h 185"/>
                    <a:gd name="T2" fmla="*/ 269 w 269"/>
                    <a:gd name="T3" fmla="*/ 101 h 185"/>
                    <a:gd name="T4" fmla="*/ 117 w 269"/>
                    <a:gd name="T5" fmla="*/ 185 h 185"/>
                    <a:gd name="T6" fmla="*/ 0 w 269"/>
                    <a:gd name="T7" fmla="*/ 84 h 185"/>
                    <a:gd name="T8" fmla="*/ 151 w 269"/>
                    <a:gd name="T9" fmla="*/ 0 h 185"/>
                  </a:gdLst>
                  <a:ahLst/>
                  <a:cxnLst>
                    <a:cxn ang="0">
                      <a:pos x="T0" y="T1"/>
                    </a:cxn>
                    <a:cxn ang="0">
                      <a:pos x="T2" y="T3"/>
                    </a:cxn>
                    <a:cxn ang="0">
                      <a:pos x="T4" y="T5"/>
                    </a:cxn>
                    <a:cxn ang="0">
                      <a:pos x="T6" y="T7"/>
                    </a:cxn>
                    <a:cxn ang="0">
                      <a:pos x="T8" y="T9"/>
                    </a:cxn>
                  </a:cxnLst>
                  <a:rect l="0" t="0" r="r" b="b"/>
                  <a:pathLst>
                    <a:path w="269" h="185">
                      <a:moveTo>
                        <a:pt x="151" y="0"/>
                      </a:moveTo>
                      <a:lnTo>
                        <a:pt x="269" y="101"/>
                      </a:lnTo>
                      <a:lnTo>
                        <a:pt x="117" y="185"/>
                      </a:lnTo>
                      <a:lnTo>
                        <a:pt x="0" y="84"/>
                      </a:lnTo>
                      <a:lnTo>
                        <a:pt x="151"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6" name="Freeform 97">
                  <a:extLst>
                    <a:ext uri="{FF2B5EF4-FFF2-40B4-BE49-F238E27FC236}">
                      <a16:creationId xmlns:a16="http://schemas.microsoft.com/office/drawing/2014/main" id="{A4A5F262-FA79-4287-9DB1-CBE960805735}"/>
                    </a:ext>
                  </a:extLst>
                </p:cNvPr>
                <p:cNvSpPr>
                  <a:spLocks/>
                </p:cNvSpPr>
                <p:nvPr/>
              </p:nvSpPr>
              <p:spPr bwMode="auto">
                <a:xfrm>
                  <a:off x="6051550" y="5588000"/>
                  <a:ext cx="428625" cy="293687"/>
                </a:xfrm>
                <a:custGeom>
                  <a:avLst/>
                  <a:gdLst>
                    <a:gd name="T0" fmla="*/ 270 w 270"/>
                    <a:gd name="T1" fmla="*/ 84 h 185"/>
                    <a:gd name="T2" fmla="*/ 118 w 270"/>
                    <a:gd name="T3" fmla="*/ 0 h 185"/>
                    <a:gd name="T4" fmla="*/ 0 w 270"/>
                    <a:gd name="T5" fmla="*/ 101 h 185"/>
                    <a:gd name="T6" fmla="*/ 152 w 270"/>
                    <a:gd name="T7" fmla="*/ 185 h 185"/>
                    <a:gd name="T8" fmla="*/ 270 w 270"/>
                    <a:gd name="T9" fmla="*/ 84 h 185"/>
                  </a:gdLst>
                  <a:ahLst/>
                  <a:cxnLst>
                    <a:cxn ang="0">
                      <a:pos x="T0" y="T1"/>
                    </a:cxn>
                    <a:cxn ang="0">
                      <a:pos x="T2" y="T3"/>
                    </a:cxn>
                    <a:cxn ang="0">
                      <a:pos x="T4" y="T5"/>
                    </a:cxn>
                    <a:cxn ang="0">
                      <a:pos x="T6" y="T7"/>
                    </a:cxn>
                    <a:cxn ang="0">
                      <a:pos x="T8" y="T9"/>
                    </a:cxn>
                  </a:cxnLst>
                  <a:rect l="0" t="0" r="r" b="b"/>
                  <a:pathLst>
                    <a:path w="270" h="185">
                      <a:moveTo>
                        <a:pt x="270" y="84"/>
                      </a:moveTo>
                      <a:lnTo>
                        <a:pt x="118" y="0"/>
                      </a:lnTo>
                      <a:lnTo>
                        <a:pt x="0" y="101"/>
                      </a:lnTo>
                      <a:lnTo>
                        <a:pt x="152" y="185"/>
                      </a:lnTo>
                      <a:lnTo>
                        <a:pt x="270" y="8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7" name="Freeform 98">
                  <a:extLst>
                    <a:ext uri="{FF2B5EF4-FFF2-40B4-BE49-F238E27FC236}">
                      <a16:creationId xmlns:a16="http://schemas.microsoft.com/office/drawing/2014/main" id="{C0F47F0D-5DCD-4EDE-89E6-7A1AFBA3A664}"/>
                    </a:ext>
                  </a:extLst>
                </p:cNvPr>
                <p:cNvSpPr>
                  <a:spLocks/>
                </p:cNvSpPr>
                <p:nvPr/>
              </p:nvSpPr>
              <p:spPr bwMode="auto">
                <a:xfrm>
                  <a:off x="6184900" y="5794375"/>
                  <a:ext cx="588963" cy="301625"/>
                </a:xfrm>
                <a:custGeom>
                  <a:avLst/>
                  <a:gdLst>
                    <a:gd name="T0" fmla="*/ 299 w 371"/>
                    <a:gd name="T1" fmla="*/ 97 h 190"/>
                    <a:gd name="T2" fmla="*/ 186 w 371"/>
                    <a:gd name="T3" fmla="*/ 0 h 190"/>
                    <a:gd name="T4" fmla="*/ 72 w 371"/>
                    <a:gd name="T5" fmla="*/ 97 h 190"/>
                    <a:gd name="T6" fmla="*/ 0 w 371"/>
                    <a:gd name="T7" fmla="*/ 55 h 190"/>
                    <a:gd name="T8" fmla="*/ 0 w 371"/>
                    <a:gd name="T9" fmla="*/ 106 h 190"/>
                    <a:gd name="T10" fmla="*/ 186 w 371"/>
                    <a:gd name="T11" fmla="*/ 190 h 190"/>
                    <a:gd name="T12" fmla="*/ 371 w 371"/>
                    <a:gd name="T13" fmla="*/ 106 h 190"/>
                    <a:gd name="T14" fmla="*/ 371 w 371"/>
                    <a:gd name="T15" fmla="*/ 55 h 190"/>
                    <a:gd name="T16" fmla="*/ 299 w 371"/>
                    <a:gd name="T17" fmla="*/ 9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90">
                      <a:moveTo>
                        <a:pt x="299" y="97"/>
                      </a:moveTo>
                      <a:lnTo>
                        <a:pt x="186" y="0"/>
                      </a:lnTo>
                      <a:lnTo>
                        <a:pt x="72" y="97"/>
                      </a:lnTo>
                      <a:lnTo>
                        <a:pt x="0" y="55"/>
                      </a:lnTo>
                      <a:lnTo>
                        <a:pt x="0" y="106"/>
                      </a:lnTo>
                      <a:lnTo>
                        <a:pt x="186" y="190"/>
                      </a:lnTo>
                      <a:lnTo>
                        <a:pt x="371" y="106"/>
                      </a:lnTo>
                      <a:lnTo>
                        <a:pt x="371" y="55"/>
                      </a:lnTo>
                      <a:lnTo>
                        <a:pt x="299" y="9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sp>
          <p:nvSpPr>
            <p:cNvPr id="50" name="文本框 49">
              <a:extLst>
                <a:ext uri="{FF2B5EF4-FFF2-40B4-BE49-F238E27FC236}">
                  <a16:creationId xmlns:a16="http://schemas.microsoft.com/office/drawing/2014/main" id="{3A9773AD-2DED-4ED8-BDE9-BDC5854B4DA1}"/>
                </a:ext>
              </a:extLst>
            </p:cNvPr>
            <p:cNvSpPr txBox="1"/>
            <p:nvPr/>
          </p:nvSpPr>
          <p:spPr>
            <a:xfrm>
              <a:off x="2168836" y="2978830"/>
              <a:ext cx="13627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4D3CE"/>
                  </a:solidFill>
                  <a:effectLst/>
                  <a:uLnTx/>
                  <a:uFillTx/>
                  <a:latin typeface="Butler"/>
                  <a:ea typeface="思源黑体 CN Regular"/>
                  <a:cs typeface="+mn-cs"/>
                </a:rPr>
                <a:t>添加小标题</a:t>
              </a:r>
            </a:p>
          </p:txBody>
        </p:sp>
        <p:sp>
          <p:nvSpPr>
            <p:cNvPr id="51" name="文本框 50">
              <a:extLst>
                <a:ext uri="{FF2B5EF4-FFF2-40B4-BE49-F238E27FC236}">
                  <a16:creationId xmlns:a16="http://schemas.microsoft.com/office/drawing/2014/main" id="{41552CA4-27DA-4504-B6E4-EF065F70E912}"/>
                </a:ext>
              </a:extLst>
            </p:cNvPr>
            <p:cNvSpPr txBox="1"/>
            <p:nvPr/>
          </p:nvSpPr>
          <p:spPr>
            <a:xfrm>
              <a:off x="471948" y="3381362"/>
              <a:ext cx="3068467" cy="61273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a:t>
              </a:r>
              <a:endParaRPr kumimoji="0" lang="en-US" altLang="zh-CN" sz="12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grpSp>
        <p:nvGrpSpPr>
          <p:cNvPr id="2" name="组合 1">
            <a:extLst>
              <a:ext uri="{FF2B5EF4-FFF2-40B4-BE49-F238E27FC236}">
                <a16:creationId xmlns:a16="http://schemas.microsoft.com/office/drawing/2014/main" id="{E4EE0051-716F-44F2-BDCB-706EEEB6FAFC}"/>
              </a:ext>
            </a:extLst>
          </p:cNvPr>
          <p:cNvGrpSpPr/>
          <p:nvPr/>
        </p:nvGrpSpPr>
        <p:grpSpPr>
          <a:xfrm>
            <a:off x="934783" y="4673967"/>
            <a:ext cx="3715255" cy="1015264"/>
            <a:chOff x="934783" y="4673967"/>
            <a:chExt cx="3715255" cy="1015264"/>
          </a:xfrm>
        </p:grpSpPr>
        <p:grpSp>
          <p:nvGrpSpPr>
            <p:cNvPr id="32" name="组合 31">
              <a:extLst>
                <a:ext uri="{FF2B5EF4-FFF2-40B4-BE49-F238E27FC236}">
                  <a16:creationId xmlns:a16="http://schemas.microsoft.com/office/drawing/2014/main" id="{4800F49D-9EAC-4466-AACF-3AE4B2D5F3E4}"/>
                </a:ext>
              </a:extLst>
            </p:cNvPr>
            <p:cNvGrpSpPr/>
            <p:nvPr/>
          </p:nvGrpSpPr>
          <p:grpSpPr>
            <a:xfrm>
              <a:off x="4222418" y="4830319"/>
              <a:ext cx="427620" cy="427620"/>
              <a:chOff x="1920672" y="1231863"/>
              <a:chExt cx="1348844" cy="1348844"/>
            </a:xfrm>
          </p:grpSpPr>
          <p:sp>
            <p:nvSpPr>
              <p:cNvPr id="33" name="椭圆 32">
                <a:extLst>
                  <a:ext uri="{FF2B5EF4-FFF2-40B4-BE49-F238E27FC236}">
                    <a16:creationId xmlns:a16="http://schemas.microsoft.com/office/drawing/2014/main" id="{78FE3EB6-8A0A-4FB2-850C-485AB9941909}"/>
                  </a:ext>
                </a:extLst>
              </p:cNvPr>
              <p:cNvSpPr/>
              <p:nvPr/>
            </p:nvSpPr>
            <p:spPr>
              <a:xfrm>
                <a:off x="1920672" y="1231863"/>
                <a:ext cx="1348844" cy="1348844"/>
              </a:xfrm>
              <a:prstGeom prst="ellipse">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CN Regular"/>
                  <a:cs typeface="+mn-cs"/>
                </a:endParaRPr>
              </a:p>
            </p:txBody>
          </p:sp>
          <p:grpSp>
            <p:nvGrpSpPr>
              <p:cNvPr id="34" name="组合 33">
                <a:extLst>
                  <a:ext uri="{FF2B5EF4-FFF2-40B4-BE49-F238E27FC236}">
                    <a16:creationId xmlns:a16="http://schemas.microsoft.com/office/drawing/2014/main" id="{66925A6E-8C68-4004-A642-155BBE2C82B5}"/>
                  </a:ext>
                </a:extLst>
              </p:cNvPr>
              <p:cNvGrpSpPr/>
              <p:nvPr/>
            </p:nvGrpSpPr>
            <p:grpSpPr>
              <a:xfrm>
                <a:off x="2289094" y="1600285"/>
                <a:ext cx="612000" cy="612000"/>
                <a:chOff x="6051550" y="5265738"/>
                <a:chExt cx="855663" cy="830262"/>
              </a:xfrm>
              <a:solidFill>
                <a:schemeClr val="bg1"/>
              </a:solidFill>
            </p:grpSpPr>
            <p:sp>
              <p:nvSpPr>
                <p:cNvPr id="35" name="Freeform 94">
                  <a:extLst>
                    <a:ext uri="{FF2B5EF4-FFF2-40B4-BE49-F238E27FC236}">
                      <a16:creationId xmlns:a16="http://schemas.microsoft.com/office/drawing/2014/main" id="{FB344955-E682-45DE-8972-0154E876FC01}"/>
                    </a:ext>
                  </a:extLst>
                </p:cNvPr>
                <p:cNvSpPr>
                  <a:spLocks/>
                </p:cNvSpPr>
                <p:nvPr/>
              </p:nvSpPr>
              <p:spPr bwMode="auto">
                <a:xfrm>
                  <a:off x="6480175" y="5265738"/>
                  <a:ext cx="427038" cy="322262"/>
                </a:xfrm>
                <a:custGeom>
                  <a:avLst/>
                  <a:gdLst>
                    <a:gd name="T0" fmla="*/ 117 w 269"/>
                    <a:gd name="T1" fmla="*/ 0 h 203"/>
                    <a:gd name="T2" fmla="*/ 0 w 269"/>
                    <a:gd name="T3" fmla="*/ 101 h 203"/>
                    <a:gd name="T4" fmla="*/ 151 w 269"/>
                    <a:gd name="T5" fmla="*/ 203 h 203"/>
                    <a:gd name="T6" fmla="*/ 269 w 269"/>
                    <a:gd name="T7" fmla="*/ 101 h 203"/>
                    <a:gd name="T8" fmla="*/ 117 w 269"/>
                    <a:gd name="T9" fmla="*/ 0 h 203"/>
                  </a:gdLst>
                  <a:ahLst/>
                  <a:cxnLst>
                    <a:cxn ang="0">
                      <a:pos x="T0" y="T1"/>
                    </a:cxn>
                    <a:cxn ang="0">
                      <a:pos x="T2" y="T3"/>
                    </a:cxn>
                    <a:cxn ang="0">
                      <a:pos x="T4" y="T5"/>
                    </a:cxn>
                    <a:cxn ang="0">
                      <a:pos x="T6" y="T7"/>
                    </a:cxn>
                    <a:cxn ang="0">
                      <a:pos x="T8" y="T9"/>
                    </a:cxn>
                  </a:cxnLst>
                  <a:rect l="0" t="0" r="r" b="b"/>
                  <a:pathLst>
                    <a:path w="269" h="203">
                      <a:moveTo>
                        <a:pt x="117" y="0"/>
                      </a:moveTo>
                      <a:lnTo>
                        <a:pt x="0" y="101"/>
                      </a:lnTo>
                      <a:lnTo>
                        <a:pt x="151" y="203"/>
                      </a:lnTo>
                      <a:lnTo>
                        <a:pt x="269" y="101"/>
                      </a:lnTo>
                      <a:lnTo>
                        <a:pt x="117"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6" name="Freeform 95">
                  <a:extLst>
                    <a:ext uri="{FF2B5EF4-FFF2-40B4-BE49-F238E27FC236}">
                      <a16:creationId xmlns:a16="http://schemas.microsoft.com/office/drawing/2014/main" id="{A2FB49E0-A7E8-4D38-B3EB-DB1FDFEFF463}"/>
                    </a:ext>
                  </a:extLst>
                </p:cNvPr>
                <p:cNvSpPr>
                  <a:spLocks/>
                </p:cNvSpPr>
                <p:nvPr/>
              </p:nvSpPr>
              <p:spPr bwMode="auto">
                <a:xfrm>
                  <a:off x="6051550" y="5265738"/>
                  <a:ext cx="428625" cy="322262"/>
                </a:xfrm>
                <a:custGeom>
                  <a:avLst/>
                  <a:gdLst>
                    <a:gd name="T0" fmla="*/ 270 w 270"/>
                    <a:gd name="T1" fmla="*/ 101 h 203"/>
                    <a:gd name="T2" fmla="*/ 152 w 270"/>
                    <a:gd name="T3" fmla="*/ 0 h 203"/>
                    <a:gd name="T4" fmla="*/ 0 w 270"/>
                    <a:gd name="T5" fmla="*/ 101 h 203"/>
                    <a:gd name="T6" fmla="*/ 118 w 270"/>
                    <a:gd name="T7" fmla="*/ 203 h 203"/>
                    <a:gd name="T8" fmla="*/ 270 w 270"/>
                    <a:gd name="T9" fmla="*/ 101 h 203"/>
                  </a:gdLst>
                  <a:ahLst/>
                  <a:cxnLst>
                    <a:cxn ang="0">
                      <a:pos x="T0" y="T1"/>
                    </a:cxn>
                    <a:cxn ang="0">
                      <a:pos x="T2" y="T3"/>
                    </a:cxn>
                    <a:cxn ang="0">
                      <a:pos x="T4" y="T5"/>
                    </a:cxn>
                    <a:cxn ang="0">
                      <a:pos x="T6" y="T7"/>
                    </a:cxn>
                    <a:cxn ang="0">
                      <a:pos x="T8" y="T9"/>
                    </a:cxn>
                  </a:cxnLst>
                  <a:rect l="0" t="0" r="r" b="b"/>
                  <a:pathLst>
                    <a:path w="270" h="203">
                      <a:moveTo>
                        <a:pt x="270" y="101"/>
                      </a:moveTo>
                      <a:lnTo>
                        <a:pt x="152" y="0"/>
                      </a:lnTo>
                      <a:lnTo>
                        <a:pt x="0" y="101"/>
                      </a:lnTo>
                      <a:lnTo>
                        <a:pt x="118" y="203"/>
                      </a:lnTo>
                      <a:lnTo>
                        <a:pt x="270" y="10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7" name="Freeform 96">
                  <a:extLst>
                    <a:ext uri="{FF2B5EF4-FFF2-40B4-BE49-F238E27FC236}">
                      <a16:creationId xmlns:a16="http://schemas.microsoft.com/office/drawing/2014/main" id="{F69CD420-04BE-438C-B720-AD31D6B21942}"/>
                    </a:ext>
                  </a:extLst>
                </p:cNvPr>
                <p:cNvSpPr>
                  <a:spLocks/>
                </p:cNvSpPr>
                <p:nvPr/>
              </p:nvSpPr>
              <p:spPr bwMode="auto">
                <a:xfrm>
                  <a:off x="6480175" y="5588000"/>
                  <a:ext cx="427038" cy="293687"/>
                </a:xfrm>
                <a:custGeom>
                  <a:avLst/>
                  <a:gdLst>
                    <a:gd name="T0" fmla="*/ 151 w 269"/>
                    <a:gd name="T1" fmla="*/ 0 h 185"/>
                    <a:gd name="T2" fmla="*/ 269 w 269"/>
                    <a:gd name="T3" fmla="*/ 101 h 185"/>
                    <a:gd name="T4" fmla="*/ 117 w 269"/>
                    <a:gd name="T5" fmla="*/ 185 h 185"/>
                    <a:gd name="T6" fmla="*/ 0 w 269"/>
                    <a:gd name="T7" fmla="*/ 84 h 185"/>
                    <a:gd name="T8" fmla="*/ 151 w 269"/>
                    <a:gd name="T9" fmla="*/ 0 h 185"/>
                  </a:gdLst>
                  <a:ahLst/>
                  <a:cxnLst>
                    <a:cxn ang="0">
                      <a:pos x="T0" y="T1"/>
                    </a:cxn>
                    <a:cxn ang="0">
                      <a:pos x="T2" y="T3"/>
                    </a:cxn>
                    <a:cxn ang="0">
                      <a:pos x="T4" y="T5"/>
                    </a:cxn>
                    <a:cxn ang="0">
                      <a:pos x="T6" y="T7"/>
                    </a:cxn>
                    <a:cxn ang="0">
                      <a:pos x="T8" y="T9"/>
                    </a:cxn>
                  </a:cxnLst>
                  <a:rect l="0" t="0" r="r" b="b"/>
                  <a:pathLst>
                    <a:path w="269" h="185">
                      <a:moveTo>
                        <a:pt x="151" y="0"/>
                      </a:moveTo>
                      <a:lnTo>
                        <a:pt x="269" y="101"/>
                      </a:lnTo>
                      <a:lnTo>
                        <a:pt x="117" y="185"/>
                      </a:lnTo>
                      <a:lnTo>
                        <a:pt x="0" y="84"/>
                      </a:lnTo>
                      <a:lnTo>
                        <a:pt x="151"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8" name="Freeform 97">
                  <a:extLst>
                    <a:ext uri="{FF2B5EF4-FFF2-40B4-BE49-F238E27FC236}">
                      <a16:creationId xmlns:a16="http://schemas.microsoft.com/office/drawing/2014/main" id="{F4957018-4D5E-4F56-9021-3775A633E2D9}"/>
                    </a:ext>
                  </a:extLst>
                </p:cNvPr>
                <p:cNvSpPr>
                  <a:spLocks/>
                </p:cNvSpPr>
                <p:nvPr/>
              </p:nvSpPr>
              <p:spPr bwMode="auto">
                <a:xfrm>
                  <a:off x="6051550" y="5588000"/>
                  <a:ext cx="428625" cy="293687"/>
                </a:xfrm>
                <a:custGeom>
                  <a:avLst/>
                  <a:gdLst>
                    <a:gd name="T0" fmla="*/ 270 w 270"/>
                    <a:gd name="T1" fmla="*/ 84 h 185"/>
                    <a:gd name="T2" fmla="*/ 118 w 270"/>
                    <a:gd name="T3" fmla="*/ 0 h 185"/>
                    <a:gd name="T4" fmla="*/ 0 w 270"/>
                    <a:gd name="T5" fmla="*/ 101 h 185"/>
                    <a:gd name="T6" fmla="*/ 152 w 270"/>
                    <a:gd name="T7" fmla="*/ 185 h 185"/>
                    <a:gd name="T8" fmla="*/ 270 w 270"/>
                    <a:gd name="T9" fmla="*/ 84 h 185"/>
                  </a:gdLst>
                  <a:ahLst/>
                  <a:cxnLst>
                    <a:cxn ang="0">
                      <a:pos x="T0" y="T1"/>
                    </a:cxn>
                    <a:cxn ang="0">
                      <a:pos x="T2" y="T3"/>
                    </a:cxn>
                    <a:cxn ang="0">
                      <a:pos x="T4" y="T5"/>
                    </a:cxn>
                    <a:cxn ang="0">
                      <a:pos x="T6" y="T7"/>
                    </a:cxn>
                    <a:cxn ang="0">
                      <a:pos x="T8" y="T9"/>
                    </a:cxn>
                  </a:cxnLst>
                  <a:rect l="0" t="0" r="r" b="b"/>
                  <a:pathLst>
                    <a:path w="270" h="185">
                      <a:moveTo>
                        <a:pt x="270" y="84"/>
                      </a:moveTo>
                      <a:lnTo>
                        <a:pt x="118" y="0"/>
                      </a:lnTo>
                      <a:lnTo>
                        <a:pt x="0" y="101"/>
                      </a:lnTo>
                      <a:lnTo>
                        <a:pt x="152" y="185"/>
                      </a:lnTo>
                      <a:lnTo>
                        <a:pt x="270" y="8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 name="Freeform 98">
                  <a:extLst>
                    <a:ext uri="{FF2B5EF4-FFF2-40B4-BE49-F238E27FC236}">
                      <a16:creationId xmlns:a16="http://schemas.microsoft.com/office/drawing/2014/main" id="{87477A3E-33F3-458E-BD9B-610596FA88B1}"/>
                    </a:ext>
                  </a:extLst>
                </p:cNvPr>
                <p:cNvSpPr>
                  <a:spLocks/>
                </p:cNvSpPr>
                <p:nvPr/>
              </p:nvSpPr>
              <p:spPr bwMode="auto">
                <a:xfrm>
                  <a:off x="6184900" y="5794375"/>
                  <a:ext cx="588963" cy="301625"/>
                </a:xfrm>
                <a:custGeom>
                  <a:avLst/>
                  <a:gdLst>
                    <a:gd name="T0" fmla="*/ 299 w 371"/>
                    <a:gd name="T1" fmla="*/ 97 h 190"/>
                    <a:gd name="T2" fmla="*/ 186 w 371"/>
                    <a:gd name="T3" fmla="*/ 0 h 190"/>
                    <a:gd name="T4" fmla="*/ 72 w 371"/>
                    <a:gd name="T5" fmla="*/ 97 h 190"/>
                    <a:gd name="T6" fmla="*/ 0 w 371"/>
                    <a:gd name="T7" fmla="*/ 55 h 190"/>
                    <a:gd name="T8" fmla="*/ 0 w 371"/>
                    <a:gd name="T9" fmla="*/ 106 h 190"/>
                    <a:gd name="T10" fmla="*/ 186 w 371"/>
                    <a:gd name="T11" fmla="*/ 190 h 190"/>
                    <a:gd name="T12" fmla="*/ 371 w 371"/>
                    <a:gd name="T13" fmla="*/ 106 h 190"/>
                    <a:gd name="T14" fmla="*/ 371 w 371"/>
                    <a:gd name="T15" fmla="*/ 55 h 190"/>
                    <a:gd name="T16" fmla="*/ 299 w 371"/>
                    <a:gd name="T17" fmla="*/ 9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90">
                      <a:moveTo>
                        <a:pt x="299" y="97"/>
                      </a:moveTo>
                      <a:lnTo>
                        <a:pt x="186" y="0"/>
                      </a:lnTo>
                      <a:lnTo>
                        <a:pt x="72" y="97"/>
                      </a:lnTo>
                      <a:lnTo>
                        <a:pt x="0" y="55"/>
                      </a:lnTo>
                      <a:lnTo>
                        <a:pt x="0" y="106"/>
                      </a:lnTo>
                      <a:lnTo>
                        <a:pt x="186" y="190"/>
                      </a:lnTo>
                      <a:lnTo>
                        <a:pt x="371" y="106"/>
                      </a:lnTo>
                      <a:lnTo>
                        <a:pt x="371" y="55"/>
                      </a:lnTo>
                      <a:lnTo>
                        <a:pt x="299" y="9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sp>
          <p:nvSpPr>
            <p:cNvPr id="52" name="文本框 51">
              <a:extLst>
                <a:ext uri="{FF2B5EF4-FFF2-40B4-BE49-F238E27FC236}">
                  <a16:creationId xmlns:a16="http://schemas.microsoft.com/office/drawing/2014/main" id="{B7365A8E-04A5-4811-827C-DE29BCCF63E6}"/>
                </a:ext>
              </a:extLst>
            </p:cNvPr>
            <p:cNvSpPr txBox="1"/>
            <p:nvPr/>
          </p:nvSpPr>
          <p:spPr>
            <a:xfrm>
              <a:off x="2631671" y="4673967"/>
              <a:ext cx="13627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4D3CE"/>
                  </a:solidFill>
                  <a:effectLst/>
                  <a:uLnTx/>
                  <a:uFillTx/>
                  <a:latin typeface="Butler"/>
                  <a:ea typeface="思源黑体 CN Regular"/>
                  <a:cs typeface="+mn-cs"/>
                </a:rPr>
                <a:t>添加小标题</a:t>
              </a:r>
            </a:p>
          </p:txBody>
        </p:sp>
        <p:sp>
          <p:nvSpPr>
            <p:cNvPr id="53" name="文本框 52">
              <a:extLst>
                <a:ext uri="{FF2B5EF4-FFF2-40B4-BE49-F238E27FC236}">
                  <a16:creationId xmlns:a16="http://schemas.microsoft.com/office/drawing/2014/main" id="{73D5EBA8-64C7-4054-9581-1255057C3830}"/>
                </a:ext>
              </a:extLst>
            </p:cNvPr>
            <p:cNvSpPr txBox="1"/>
            <p:nvPr/>
          </p:nvSpPr>
          <p:spPr>
            <a:xfrm>
              <a:off x="934783" y="5076499"/>
              <a:ext cx="3068467" cy="61273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Butler"/>
                  <a:ea typeface="思源黑体 CN Regular"/>
                  <a:cs typeface="+mn-cs"/>
                </a:rPr>
                <a:t>先告诉他人你的结论，再讲述你的依据，自下而上地思考，自上而下地表达</a:t>
              </a:r>
              <a:endParaRPr kumimoji="0" lang="en-US" altLang="zh-CN" sz="1200" b="0" i="0" u="none" strike="noStrike" kern="0" cap="none" spc="0" normalizeH="0" baseline="0" noProof="0">
                <a:ln>
                  <a:noFill/>
                </a:ln>
                <a:solidFill>
                  <a:prstClr val="white"/>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grpSp>
        <p:nvGrpSpPr>
          <p:cNvPr id="54" name="组合 53">
            <a:extLst>
              <a:ext uri="{FF2B5EF4-FFF2-40B4-BE49-F238E27FC236}">
                <a16:creationId xmlns:a16="http://schemas.microsoft.com/office/drawing/2014/main" id="{5C159698-2EA5-4353-A3CD-98F25B85899F}"/>
              </a:ext>
            </a:extLst>
          </p:cNvPr>
          <p:cNvGrpSpPr/>
          <p:nvPr/>
        </p:nvGrpSpPr>
        <p:grpSpPr>
          <a:xfrm>
            <a:off x="300315" y="306636"/>
            <a:ext cx="2280624" cy="462776"/>
            <a:chOff x="300315" y="306636"/>
            <a:chExt cx="2280624" cy="462776"/>
          </a:xfrm>
        </p:grpSpPr>
        <p:sp>
          <p:nvSpPr>
            <p:cNvPr id="55" name="矩形 54">
              <a:extLst>
                <a:ext uri="{FF2B5EF4-FFF2-40B4-BE49-F238E27FC236}">
                  <a16:creationId xmlns:a16="http://schemas.microsoft.com/office/drawing/2014/main" id="{325F9F9D-CEA9-4F1A-A98A-C4DAF76872C9}"/>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01</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57" name="文本框 56">
              <a:extLst>
                <a:ext uri="{FF2B5EF4-FFF2-40B4-BE49-F238E27FC236}">
                  <a16:creationId xmlns:a16="http://schemas.microsoft.com/office/drawing/2014/main" id="{0AC54BA5-C1E9-4DD2-9857-34F5020A6EB5}"/>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工作内容概述</a:t>
              </a:r>
            </a:p>
          </p:txBody>
        </p:sp>
      </p:grpSp>
    </p:spTree>
    <p:extLst>
      <p:ext uri="{BB962C8B-B14F-4D97-AF65-F5344CB8AC3E}">
        <p14:creationId xmlns:p14="http://schemas.microsoft.com/office/powerpoint/2010/main" val="84271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par>
                          <p:cTn id="21" fill="hold">
                            <p:stCondLst>
                              <p:cond delay="2000"/>
                            </p:stCondLst>
                            <p:childTnLst>
                              <p:par>
                                <p:cTn id="22" presetID="22" presetClass="entr" presetSubtype="2" fill="hold"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right)">
                                      <p:cBhvr>
                                        <p:cTn id="24" dur="500"/>
                                        <p:tgtEl>
                                          <p:spTgt spid="58"/>
                                        </p:tgtEl>
                                      </p:cBhvr>
                                    </p:animEffect>
                                  </p:childTnLst>
                                </p:cTn>
                              </p:par>
                            </p:childTnLst>
                          </p:cTn>
                        </p:par>
                        <p:par>
                          <p:cTn id="25" fill="hold">
                            <p:stCondLst>
                              <p:cond delay="2500"/>
                            </p:stCondLst>
                            <p:childTnLst>
                              <p:par>
                                <p:cTn id="26" presetID="22" presetClass="entr" presetSubtype="2"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right)">
                                      <p:cBhvr>
                                        <p:cTn id="2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a:extLst>
              <a:ext uri="{FF2B5EF4-FFF2-40B4-BE49-F238E27FC236}">
                <a16:creationId xmlns:a16="http://schemas.microsoft.com/office/drawing/2014/main" id="{9C4F29FE-4732-4697-A2BF-3B40B3C3F0FF}"/>
              </a:ext>
            </a:extLst>
          </p:cNvPr>
          <p:cNvGrpSpPr/>
          <p:nvPr/>
        </p:nvGrpSpPr>
        <p:grpSpPr>
          <a:xfrm>
            <a:off x="708250" y="1201821"/>
            <a:ext cx="10775500" cy="2734146"/>
            <a:chOff x="708250" y="1685454"/>
            <a:chExt cx="10775500" cy="2734146"/>
          </a:xfrm>
        </p:grpSpPr>
        <p:grpSp>
          <p:nvGrpSpPr>
            <p:cNvPr id="71" name="组合 70">
              <a:extLst>
                <a:ext uri="{FF2B5EF4-FFF2-40B4-BE49-F238E27FC236}">
                  <a16:creationId xmlns:a16="http://schemas.microsoft.com/office/drawing/2014/main" id="{1CB3D20F-032A-4EB4-B9F4-A3C029EA73FE}"/>
                </a:ext>
              </a:extLst>
            </p:cNvPr>
            <p:cNvGrpSpPr/>
            <p:nvPr/>
          </p:nvGrpSpPr>
          <p:grpSpPr>
            <a:xfrm>
              <a:off x="708250" y="1685454"/>
              <a:ext cx="10775500" cy="2734146"/>
              <a:chOff x="1287274" y="2104554"/>
              <a:chExt cx="8813518" cy="2236318"/>
            </a:xfrm>
          </p:grpSpPr>
          <p:grpSp>
            <p:nvGrpSpPr>
              <p:cNvPr id="11" name="组合 10">
                <a:extLst>
                  <a:ext uri="{FF2B5EF4-FFF2-40B4-BE49-F238E27FC236}">
                    <a16:creationId xmlns:a16="http://schemas.microsoft.com/office/drawing/2014/main" id="{639B7552-50D2-4327-AC82-5A36DD318C65}"/>
                  </a:ext>
                </a:extLst>
              </p:cNvPr>
              <p:cNvGrpSpPr/>
              <p:nvPr/>
            </p:nvGrpSpPr>
            <p:grpSpPr>
              <a:xfrm>
                <a:off x="1287274" y="2104554"/>
                <a:ext cx="1287934" cy="1287934"/>
                <a:chOff x="1111090" y="2598266"/>
                <a:chExt cx="1661467" cy="1661467"/>
              </a:xfrm>
            </p:grpSpPr>
            <p:grpSp>
              <p:nvGrpSpPr>
                <p:cNvPr id="6" name="组合 5">
                  <a:extLst>
                    <a:ext uri="{FF2B5EF4-FFF2-40B4-BE49-F238E27FC236}">
                      <a16:creationId xmlns:a16="http://schemas.microsoft.com/office/drawing/2014/main" id="{76BE39CC-C592-416F-84CB-C88973197300}"/>
                    </a:ext>
                  </a:extLst>
                </p:cNvPr>
                <p:cNvGrpSpPr/>
                <p:nvPr/>
              </p:nvGrpSpPr>
              <p:grpSpPr>
                <a:xfrm>
                  <a:off x="1111090" y="2598266"/>
                  <a:ext cx="1661467" cy="1661467"/>
                  <a:chOff x="6616540" y="4308036"/>
                  <a:chExt cx="1661467" cy="1661467"/>
                </a:xfrm>
              </p:grpSpPr>
              <p:sp>
                <p:nvSpPr>
                  <p:cNvPr id="7" name="椭圆 6">
                    <a:extLst>
                      <a:ext uri="{FF2B5EF4-FFF2-40B4-BE49-F238E27FC236}">
                        <a16:creationId xmlns:a16="http://schemas.microsoft.com/office/drawing/2014/main" id="{4B2C303D-DE2E-43D4-BC20-845037712EF9}"/>
                      </a:ext>
                    </a:extLst>
                  </p:cNvPr>
                  <p:cNvSpPr/>
                  <p:nvPr/>
                </p:nvSpPr>
                <p:spPr>
                  <a:xfrm rot="5400000">
                    <a:off x="6616540" y="4308036"/>
                    <a:ext cx="1661467" cy="1661467"/>
                  </a:xfrm>
                  <a:prstGeom prst="ellipse">
                    <a:avLst/>
                  </a:prstGeom>
                  <a:solidFill>
                    <a:srgbClr val="14D3C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58561BC-F2C9-48E0-9F12-494B6307D77B}"/>
                      </a:ext>
                    </a:extLst>
                  </p:cNvPr>
                  <p:cNvSpPr/>
                  <p:nvPr/>
                </p:nvSpPr>
                <p:spPr>
                  <a:xfrm rot="5400000">
                    <a:off x="6852361" y="4543857"/>
                    <a:ext cx="1189826" cy="1189827"/>
                  </a:xfrm>
                  <a:prstGeom prst="ellipse">
                    <a:avLst/>
                  </a:prstGeom>
                  <a:solidFill>
                    <a:schemeClr val="bg1"/>
                  </a:solidFill>
                  <a:ln w="63500">
                    <a:solidFill>
                      <a:srgbClr val="14D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a:extLst>
                    <a:ext uri="{FF2B5EF4-FFF2-40B4-BE49-F238E27FC236}">
                      <a16:creationId xmlns:a16="http://schemas.microsoft.com/office/drawing/2014/main" id="{5469B7EC-76F4-4E6A-B47F-234F31707BBC}"/>
                    </a:ext>
                  </a:extLst>
                </p:cNvPr>
                <p:cNvSpPr/>
                <p:nvPr/>
              </p:nvSpPr>
              <p:spPr>
                <a:xfrm>
                  <a:off x="1549116" y="3036292"/>
                  <a:ext cx="785414" cy="785414"/>
                </a:xfrm>
                <a:prstGeom prst="ellipse">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72FFF836-464B-4781-84E1-374BD9435208}"/>
                  </a:ext>
                </a:extLst>
              </p:cNvPr>
              <p:cNvGrpSpPr/>
              <p:nvPr/>
            </p:nvGrpSpPr>
            <p:grpSpPr>
              <a:xfrm>
                <a:off x="2575208" y="3052938"/>
                <a:ext cx="1287934" cy="1287934"/>
                <a:chOff x="1111090" y="2598266"/>
                <a:chExt cx="1661467" cy="1661467"/>
              </a:xfrm>
            </p:grpSpPr>
            <p:grpSp>
              <p:nvGrpSpPr>
                <p:cNvPr id="13" name="组合 12">
                  <a:extLst>
                    <a:ext uri="{FF2B5EF4-FFF2-40B4-BE49-F238E27FC236}">
                      <a16:creationId xmlns:a16="http://schemas.microsoft.com/office/drawing/2014/main" id="{516C3D2F-D175-4861-ADEA-2C8C7F4F7284}"/>
                    </a:ext>
                  </a:extLst>
                </p:cNvPr>
                <p:cNvGrpSpPr/>
                <p:nvPr/>
              </p:nvGrpSpPr>
              <p:grpSpPr>
                <a:xfrm>
                  <a:off x="1111090" y="2598266"/>
                  <a:ext cx="1661467" cy="1661467"/>
                  <a:chOff x="6616540" y="4308036"/>
                  <a:chExt cx="1661467" cy="1661467"/>
                </a:xfrm>
              </p:grpSpPr>
              <p:sp>
                <p:nvSpPr>
                  <p:cNvPr id="15" name="椭圆 14">
                    <a:extLst>
                      <a:ext uri="{FF2B5EF4-FFF2-40B4-BE49-F238E27FC236}">
                        <a16:creationId xmlns:a16="http://schemas.microsoft.com/office/drawing/2014/main" id="{B861DC55-193C-40A4-8F11-A4C2254B88E2}"/>
                      </a:ext>
                    </a:extLst>
                  </p:cNvPr>
                  <p:cNvSpPr/>
                  <p:nvPr/>
                </p:nvSpPr>
                <p:spPr>
                  <a:xfrm rot="5400000">
                    <a:off x="6616540" y="4308036"/>
                    <a:ext cx="1661467" cy="1661467"/>
                  </a:xfrm>
                  <a:prstGeom prst="ellipse">
                    <a:avLst/>
                  </a:prstGeom>
                  <a:solidFill>
                    <a:srgbClr val="14D3C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8A06C15-B6C9-4395-A93E-D67EA93BA35F}"/>
                      </a:ext>
                    </a:extLst>
                  </p:cNvPr>
                  <p:cNvSpPr/>
                  <p:nvPr/>
                </p:nvSpPr>
                <p:spPr>
                  <a:xfrm rot="5400000">
                    <a:off x="6852361" y="4543857"/>
                    <a:ext cx="1189826" cy="1189827"/>
                  </a:xfrm>
                  <a:prstGeom prst="ellipse">
                    <a:avLst/>
                  </a:prstGeom>
                  <a:solidFill>
                    <a:schemeClr val="bg1"/>
                  </a:solidFill>
                  <a:ln w="63500">
                    <a:solidFill>
                      <a:srgbClr val="14D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a:extLst>
                    <a:ext uri="{FF2B5EF4-FFF2-40B4-BE49-F238E27FC236}">
                      <a16:creationId xmlns:a16="http://schemas.microsoft.com/office/drawing/2014/main" id="{13D370BB-01DE-4596-997B-E6F4948FB7AC}"/>
                    </a:ext>
                  </a:extLst>
                </p:cNvPr>
                <p:cNvSpPr/>
                <p:nvPr/>
              </p:nvSpPr>
              <p:spPr>
                <a:xfrm>
                  <a:off x="1549116" y="3036292"/>
                  <a:ext cx="785414" cy="785414"/>
                </a:xfrm>
                <a:prstGeom prst="ellipse">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C2DD06FC-A849-4AE5-89CB-6B997705F626}"/>
                  </a:ext>
                </a:extLst>
              </p:cNvPr>
              <p:cNvGrpSpPr/>
              <p:nvPr/>
            </p:nvGrpSpPr>
            <p:grpSpPr>
              <a:xfrm>
                <a:off x="3802708" y="2104554"/>
                <a:ext cx="1287934" cy="1287934"/>
                <a:chOff x="1111090" y="2598266"/>
                <a:chExt cx="1661467" cy="1661467"/>
              </a:xfrm>
            </p:grpSpPr>
            <p:grpSp>
              <p:nvGrpSpPr>
                <p:cNvPr id="18" name="组合 17">
                  <a:extLst>
                    <a:ext uri="{FF2B5EF4-FFF2-40B4-BE49-F238E27FC236}">
                      <a16:creationId xmlns:a16="http://schemas.microsoft.com/office/drawing/2014/main" id="{7D372FDB-4CB3-4814-B6E9-049AF3F662D9}"/>
                    </a:ext>
                  </a:extLst>
                </p:cNvPr>
                <p:cNvGrpSpPr/>
                <p:nvPr/>
              </p:nvGrpSpPr>
              <p:grpSpPr>
                <a:xfrm>
                  <a:off x="1111090" y="2598266"/>
                  <a:ext cx="1661467" cy="1661467"/>
                  <a:chOff x="6616540" y="4308036"/>
                  <a:chExt cx="1661467" cy="1661467"/>
                </a:xfrm>
              </p:grpSpPr>
              <p:sp>
                <p:nvSpPr>
                  <p:cNvPr id="20" name="椭圆 19">
                    <a:extLst>
                      <a:ext uri="{FF2B5EF4-FFF2-40B4-BE49-F238E27FC236}">
                        <a16:creationId xmlns:a16="http://schemas.microsoft.com/office/drawing/2014/main" id="{A7CD1E87-7995-4179-B31E-97AFA30532A6}"/>
                      </a:ext>
                    </a:extLst>
                  </p:cNvPr>
                  <p:cNvSpPr/>
                  <p:nvPr/>
                </p:nvSpPr>
                <p:spPr>
                  <a:xfrm rot="5400000">
                    <a:off x="6616540" y="4308036"/>
                    <a:ext cx="1661467" cy="1661467"/>
                  </a:xfrm>
                  <a:prstGeom prst="ellipse">
                    <a:avLst/>
                  </a:prstGeom>
                  <a:solidFill>
                    <a:srgbClr val="14D3C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386DE7F-B93A-48A8-8514-A367E7F36F32}"/>
                      </a:ext>
                    </a:extLst>
                  </p:cNvPr>
                  <p:cNvSpPr/>
                  <p:nvPr/>
                </p:nvSpPr>
                <p:spPr>
                  <a:xfrm rot="5400000">
                    <a:off x="6852361" y="4543857"/>
                    <a:ext cx="1189826" cy="1189827"/>
                  </a:xfrm>
                  <a:prstGeom prst="ellipse">
                    <a:avLst/>
                  </a:prstGeom>
                  <a:solidFill>
                    <a:schemeClr val="bg1"/>
                  </a:solidFill>
                  <a:ln w="63500">
                    <a:solidFill>
                      <a:srgbClr val="14D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a:extLst>
                    <a:ext uri="{FF2B5EF4-FFF2-40B4-BE49-F238E27FC236}">
                      <a16:creationId xmlns:a16="http://schemas.microsoft.com/office/drawing/2014/main" id="{7833DE23-8DF0-44A3-8B87-34E4017B9BEB}"/>
                    </a:ext>
                  </a:extLst>
                </p:cNvPr>
                <p:cNvSpPr/>
                <p:nvPr/>
              </p:nvSpPr>
              <p:spPr>
                <a:xfrm>
                  <a:off x="1549116" y="3036292"/>
                  <a:ext cx="785414" cy="785414"/>
                </a:xfrm>
                <a:prstGeom prst="ellipse">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FC86433D-6AFD-4405-A019-8C96E7A48281}"/>
                  </a:ext>
                </a:extLst>
              </p:cNvPr>
              <p:cNvGrpSpPr/>
              <p:nvPr/>
            </p:nvGrpSpPr>
            <p:grpSpPr>
              <a:xfrm>
                <a:off x="5090640" y="3052938"/>
                <a:ext cx="1287934" cy="1287934"/>
                <a:chOff x="1111090" y="2598266"/>
                <a:chExt cx="1661467" cy="1661467"/>
              </a:xfrm>
            </p:grpSpPr>
            <p:grpSp>
              <p:nvGrpSpPr>
                <p:cNvPr id="28" name="组合 27">
                  <a:extLst>
                    <a:ext uri="{FF2B5EF4-FFF2-40B4-BE49-F238E27FC236}">
                      <a16:creationId xmlns:a16="http://schemas.microsoft.com/office/drawing/2014/main" id="{DC78497D-3603-48EB-A10D-0E0B284938FF}"/>
                    </a:ext>
                  </a:extLst>
                </p:cNvPr>
                <p:cNvGrpSpPr/>
                <p:nvPr/>
              </p:nvGrpSpPr>
              <p:grpSpPr>
                <a:xfrm>
                  <a:off x="1111090" y="2598266"/>
                  <a:ext cx="1661467" cy="1661467"/>
                  <a:chOff x="6616540" y="4308036"/>
                  <a:chExt cx="1661467" cy="1661467"/>
                </a:xfrm>
              </p:grpSpPr>
              <p:sp>
                <p:nvSpPr>
                  <p:cNvPr id="30" name="椭圆 29">
                    <a:extLst>
                      <a:ext uri="{FF2B5EF4-FFF2-40B4-BE49-F238E27FC236}">
                        <a16:creationId xmlns:a16="http://schemas.microsoft.com/office/drawing/2014/main" id="{E041BA02-119B-455F-B8A2-785EC3D997CF}"/>
                      </a:ext>
                    </a:extLst>
                  </p:cNvPr>
                  <p:cNvSpPr/>
                  <p:nvPr/>
                </p:nvSpPr>
                <p:spPr>
                  <a:xfrm rot="5400000">
                    <a:off x="6616540" y="4308036"/>
                    <a:ext cx="1661467" cy="1661467"/>
                  </a:xfrm>
                  <a:prstGeom prst="ellipse">
                    <a:avLst/>
                  </a:prstGeom>
                  <a:solidFill>
                    <a:srgbClr val="14D3C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AFBD19B-4447-4910-A7D7-D966DDA4A37C}"/>
                      </a:ext>
                    </a:extLst>
                  </p:cNvPr>
                  <p:cNvSpPr/>
                  <p:nvPr/>
                </p:nvSpPr>
                <p:spPr>
                  <a:xfrm rot="5400000">
                    <a:off x="6852361" y="4543857"/>
                    <a:ext cx="1189826" cy="1189827"/>
                  </a:xfrm>
                  <a:prstGeom prst="ellipse">
                    <a:avLst/>
                  </a:prstGeom>
                  <a:solidFill>
                    <a:schemeClr val="bg1"/>
                  </a:solidFill>
                  <a:ln w="63500">
                    <a:solidFill>
                      <a:srgbClr val="14D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椭圆 28">
                  <a:extLst>
                    <a:ext uri="{FF2B5EF4-FFF2-40B4-BE49-F238E27FC236}">
                      <a16:creationId xmlns:a16="http://schemas.microsoft.com/office/drawing/2014/main" id="{C1159A83-FFB2-4E41-8A41-30245E826840}"/>
                    </a:ext>
                  </a:extLst>
                </p:cNvPr>
                <p:cNvSpPr/>
                <p:nvPr/>
              </p:nvSpPr>
              <p:spPr>
                <a:xfrm>
                  <a:off x="1549116" y="3036292"/>
                  <a:ext cx="785414" cy="785414"/>
                </a:xfrm>
                <a:prstGeom prst="ellipse">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a:extLst>
                  <a:ext uri="{FF2B5EF4-FFF2-40B4-BE49-F238E27FC236}">
                    <a16:creationId xmlns:a16="http://schemas.microsoft.com/office/drawing/2014/main" id="{FD65509B-4760-41A1-B1E0-28617B49A70B}"/>
                  </a:ext>
                </a:extLst>
              </p:cNvPr>
              <p:cNvSpPr/>
              <p:nvPr/>
            </p:nvSpPr>
            <p:spPr>
              <a:xfrm rot="18571760">
                <a:off x="2391379" y="2769300"/>
                <a:ext cx="359454" cy="8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025B17B-3741-4054-95F0-BE31BA1F8A0B}"/>
                  </a:ext>
                </a:extLst>
              </p:cNvPr>
              <p:cNvSpPr/>
              <p:nvPr/>
            </p:nvSpPr>
            <p:spPr>
              <a:xfrm rot="18571760">
                <a:off x="4910914" y="2760087"/>
                <a:ext cx="359454" cy="8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870ED25C-4764-42CE-ADA7-06E4CFB99CDB}"/>
                  </a:ext>
                </a:extLst>
              </p:cNvPr>
              <p:cNvSpPr/>
              <p:nvPr/>
            </p:nvSpPr>
            <p:spPr>
              <a:xfrm rot="2954255">
                <a:off x="3653198" y="2769300"/>
                <a:ext cx="359454" cy="8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20F4A52D-610A-4048-B3D6-919F36EB3BC9}"/>
                  </a:ext>
                </a:extLst>
              </p:cNvPr>
              <p:cNvGrpSpPr/>
              <p:nvPr/>
            </p:nvGrpSpPr>
            <p:grpSpPr>
              <a:xfrm>
                <a:off x="6297424" y="2104554"/>
                <a:ext cx="1287934" cy="1287934"/>
                <a:chOff x="1111090" y="2598266"/>
                <a:chExt cx="1661467" cy="1661467"/>
              </a:xfrm>
            </p:grpSpPr>
            <p:grpSp>
              <p:nvGrpSpPr>
                <p:cNvPr id="47" name="组合 46">
                  <a:extLst>
                    <a:ext uri="{FF2B5EF4-FFF2-40B4-BE49-F238E27FC236}">
                      <a16:creationId xmlns:a16="http://schemas.microsoft.com/office/drawing/2014/main" id="{27EE9F7C-FBB9-4495-89FD-8FBCBB1178CC}"/>
                    </a:ext>
                  </a:extLst>
                </p:cNvPr>
                <p:cNvGrpSpPr/>
                <p:nvPr/>
              </p:nvGrpSpPr>
              <p:grpSpPr>
                <a:xfrm>
                  <a:off x="1111090" y="2598266"/>
                  <a:ext cx="1661467" cy="1661467"/>
                  <a:chOff x="6616540" y="4308036"/>
                  <a:chExt cx="1661467" cy="1661467"/>
                </a:xfrm>
              </p:grpSpPr>
              <p:sp>
                <p:nvSpPr>
                  <p:cNvPr id="49" name="椭圆 48">
                    <a:extLst>
                      <a:ext uri="{FF2B5EF4-FFF2-40B4-BE49-F238E27FC236}">
                        <a16:creationId xmlns:a16="http://schemas.microsoft.com/office/drawing/2014/main" id="{2A0E8075-800A-40DC-A277-81E3631E27FB}"/>
                      </a:ext>
                    </a:extLst>
                  </p:cNvPr>
                  <p:cNvSpPr/>
                  <p:nvPr/>
                </p:nvSpPr>
                <p:spPr>
                  <a:xfrm rot="5400000">
                    <a:off x="6616540" y="4308036"/>
                    <a:ext cx="1661467" cy="1661467"/>
                  </a:xfrm>
                  <a:prstGeom prst="ellipse">
                    <a:avLst/>
                  </a:prstGeom>
                  <a:solidFill>
                    <a:srgbClr val="14D3C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FEDF3559-75F3-4DDF-A2C8-DBF64CD4B3B6}"/>
                      </a:ext>
                    </a:extLst>
                  </p:cNvPr>
                  <p:cNvSpPr/>
                  <p:nvPr/>
                </p:nvSpPr>
                <p:spPr>
                  <a:xfrm rot="5400000">
                    <a:off x="6852361" y="4543857"/>
                    <a:ext cx="1189826" cy="1189827"/>
                  </a:xfrm>
                  <a:prstGeom prst="ellipse">
                    <a:avLst/>
                  </a:prstGeom>
                  <a:solidFill>
                    <a:schemeClr val="bg1"/>
                  </a:solidFill>
                  <a:ln w="63500">
                    <a:solidFill>
                      <a:srgbClr val="14D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a:extLst>
                    <a:ext uri="{FF2B5EF4-FFF2-40B4-BE49-F238E27FC236}">
                      <a16:creationId xmlns:a16="http://schemas.microsoft.com/office/drawing/2014/main" id="{EA4A3BE0-30E0-428D-8A9D-0666C75B0428}"/>
                    </a:ext>
                  </a:extLst>
                </p:cNvPr>
                <p:cNvSpPr/>
                <p:nvPr/>
              </p:nvSpPr>
              <p:spPr>
                <a:xfrm>
                  <a:off x="1549116" y="3036292"/>
                  <a:ext cx="785414" cy="785414"/>
                </a:xfrm>
                <a:prstGeom prst="ellipse">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F276B2EE-8F94-4EE7-92E5-0C19302E3A03}"/>
                  </a:ext>
                </a:extLst>
              </p:cNvPr>
              <p:cNvGrpSpPr/>
              <p:nvPr/>
            </p:nvGrpSpPr>
            <p:grpSpPr>
              <a:xfrm>
                <a:off x="7585358" y="3052938"/>
                <a:ext cx="1287934" cy="1287934"/>
                <a:chOff x="1111090" y="2598266"/>
                <a:chExt cx="1661467" cy="1661467"/>
              </a:xfrm>
            </p:grpSpPr>
            <p:grpSp>
              <p:nvGrpSpPr>
                <p:cNvPr id="52" name="组合 51">
                  <a:extLst>
                    <a:ext uri="{FF2B5EF4-FFF2-40B4-BE49-F238E27FC236}">
                      <a16:creationId xmlns:a16="http://schemas.microsoft.com/office/drawing/2014/main" id="{FBDDE495-5642-441C-8151-190F7DD0DCA4}"/>
                    </a:ext>
                  </a:extLst>
                </p:cNvPr>
                <p:cNvGrpSpPr/>
                <p:nvPr/>
              </p:nvGrpSpPr>
              <p:grpSpPr>
                <a:xfrm>
                  <a:off x="1111090" y="2598266"/>
                  <a:ext cx="1661467" cy="1661467"/>
                  <a:chOff x="6616540" y="4308036"/>
                  <a:chExt cx="1661467" cy="1661467"/>
                </a:xfrm>
              </p:grpSpPr>
              <p:sp>
                <p:nvSpPr>
                  <p:cNvPr id="54" name="椭圆 53">
                    <a:extLst>
                      <a:ext uri="{FF2B5EF4-FFF2-40B4-BE49-F238E27FC236}">
                        <a16:creationId xmlns:a16="http://schemas.microsoft.com/office/drawing/2014/main" id="{1F38D5EE-585B-4635-BB82-6F56C222F11D}"/>
                      </a:ext>
                    </a:extLst>
                  </p:cNvPr>
                  <p:cNvSpPr/>
                  <p:nvPr/>
                </p:nvSpPr>
                <p:spPr>
                  <a:xfrm rot="5400000">
                    <a:off x="6616540" y="4308036"/>
                    <a:ext cx="1661467" cy="1661467"/>
                  </a:xfrm>
                  <a:prstGeom prst="ellipse">
                    <a:avLst/>
                  </a:prstGeom>
                  <a:solidFill>
                    <a:srgbClr val="14D3C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67F205BA-7CB9-4AD8-86FA-0DB0702EF2C1}"/>
                      </a:ext>
                    </a:extLst>
                  </p:cNvPr>
                  <p:cNvSpPr/>
                  <p:nvPr/>
                </p:nvSpPr>
                <p:spPr>
                  <a:xfrm rot="5400000">
                    <a:off x="6852361" y="4543857"/>
                    <a:ext cx="1189826" cy="1189827"/>
                  </a:xfrm>
                  <a:prstGeom prst="ellipse">
                    <a:avLst/>
                  </a:prstGeom>
                  <a:solidFill>
                    <a:schemeClr val="bg1"/>
                  </a:solidFill>
                  <a:ln w="63500">
                    <a:solidFill>
                      <a:srgbClr val="14D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a:extLst>
                    <a:ext uri="{FF2B5EF4-FFF2-40B4-BE49-F238E27FC236}">
                      <a16:creationId xmlns:a16="http://schemas.microsoft.com/office/drawing/2014/main" id="{13F24813-C0CF-4B33-ABCB-11BACBA41DAF}"/>
                    </a:ext>
                  </a:extLst>
                </p:cNvPr>
                <p:cNvSpPr/>
                <p:nvPr/>
              </p:nvSpPr>
              <p:spPr>
                <a:xfrm>
                  <a:off x="1549116" y="3036292"/>
                  <a:ext cx="785414" cy="785414"/>
                </a:xfrm>
                <a:prstGeom prst="ellipse">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a:extLst>
                  <a:ext uri="{FF2B5EF4-FFF2-40B4-BE49-F238E27FC236}">
                    <a16:creationId xmlns:a16="http://schemas.microsoft.com/office/drawing/2014/main" id="{746F4E39-052F-4FE0-88EF-EA8E64A26B96}"/>
                  </a:ext>
                </a:extLst>
              </p:cNvPr>
              <p:cNvGrpSpPr/>
              <p:nvPr/>
            </p:nvGrpSpPr>
            <p:grpSpPr>
              <a:xfrm>
                <a:off x="8812858" y="2104554"/>
                <a:ext cx="1287934" cy="1287934"/>
                <a:chOff x="1111090" y="2598266"/>
                <a:chExt cx="1661467" cy="1661467"/>
              </a:xfrm>
            </p:grpSpPr>
            <p:grpSp>
              <p:nvGrpSpPr>
                <p:cNvPr id="57" name="组合 56">
                  <a:extLst>
                    <a:ext uri="{FF2B5EF4-FFF2-40B4-BE49-F238E27FC236}">
                      <a16:creationId xmlns:a16="http://schemas.microsoft.com/office/drawing/2014/main" id="{84111036-0488-403A-A5B7-06E3C27A4D18}"/>
                    </a:ext>
                  </a:extLst>
                </p:cNvPr>
                <p:cNvGrpSpPr/>
                <p:nvPr/>
              </p:nvGrpSpPr>
              <p:grpSpPr>
                <a:xfrm>
                  <a:off x="1111090" y="2598266"/>
                  <a:ext cx="1661467" cy="1661467"/>
                  <a:chOff x="6616540" y="4308036"/>
                  <a:chExt cx="1661467" cy="1661467"/>
                </a:xfrm>
              </p:grpSpPr>
              <p:sp>
                <p:nvSpPr>
                  <p:cNvPr id="59" name="椭圆 58">
                    <a:extLst>
                      <a:ext uri="{FF2B5EF4-FFF2-40B4-BE49-F238E27FC236}">
                        <a16:creationId xmlns:a16="http://schemas.microsoft.com/office/drawing/2014/main" id="{C62DA0A4-A09E-4BAA-8BC3-3224C4715D21}"/>
                      </a:ext>
                    </a:extLst>
                  </p:cNvPr>
                  <p:cNvSpPr/>
                  <p:nvPr/>
                </p:nvSpPr>
                <p:spPr>
                  <a:xfrm rot="5400000">
                    <a:off x="6616540" y="4308036"/>
                    <a:ext cx="1661467" cy="1661467"/>
                  </a:xfrm>
                  <a:prstGeom prst="ellipse">
                    <a:avLst/>
                  </a:prstGeom>
                  <a:solidFill>
                    <a:srgbClr val="14D3C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9A697CF5-0D09-44AC-A109-4E604ADB165E}"/>
                      </a:ext>
                    </a:extLst>
                  </p:cNvPr>
                  <p:cNvSpPr/>
                  <p:nvPr/>
                </p:nvSpPr>
                <p:spPr>
                  <a:xfrm rot="5400000">
                    <a:off x="6852361" y="4543857"/>
                    <a:ext cx="1189826" cy="1189827"/>
                  </a:xfrm>
                  <a:prstGeom prst="ellipse">
                    <a:avLst/>
                  </a:prstGeom>
                  <a:solidFill>
                    <a:schemeClr val="bg1"/>
                  </a:solidFill>
                  <a:ln w="63500">
                    <a:solidFill>
                      <a:srgbClr val="14D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57">
                  <a:extLst>
                    <a:ext uri="{FF2B5EF4-FFF2-40B4-BE49-F238E27FC236}">
                      <a16:creationId xmlns:a16="http://schemas.microsoft.com/office/drawing/2014/main" id="{EA3A7303-659A-4632-8C3D-D28B49E3DD38}"/>
                    </a:ext>
                  </a:extLst>
                </p:cNvPr>
                <p:cNvSpPr/>
                <p:nvPr/>
              </p:nvSpPr>
              <p:spPr>
                <a:xfrm>
                  <a:off x="1549116" y="3036292"/>
                  <a:ext cx="785414" cy="785414"/>
                </a:xfrm>
                <a:prstGeom prst="ellipse">
                  <a:avLst/>
                </a:prstGeom>
                <a:solidFill>
                  <a:srgbClr val="14D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矩形 65">
                <a:extLst>
                  <a:ext uri="{FF2B5EF4-FFF2-40B4-BE49-F238E27FC236}">
                    <a16:creationId xmlns:a16="http://schemas.microsoft.com/office/drawing/2014/main" id="{436C190B-CA81-4C7E-867F-3C3EE83CA841}"/>
                  </a:ext>
                </a:extLst>
              </p:cNvPr>
              <p:cNvSpPr/>
              <p:nvPr/>
            </p:nvSpPr>
            <p:spPr>
              <a:xfrm rot="18571760">
                <a:off x="7401529" y="2769300"/>
                <a:ext cx="359454" cy="8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E407C85-7E46-4C79-B02C-EB189535296F}"/>
                  </a:ext>
                </a:extLst>
              </p:cNvPr>
              <p:cNvSpPr/>
              <p:nvPr/>
            </p:nvSpPr>
            <p:spPr>
              <a:xfrm rot="2954255">
                <a:off x="8663348" y="2769300"/>
                <a:ext cx="359454" cy="8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E4B6FE71-819F-4DA3-937C-00EC2DEB2A65}"/>
                  </a:ext>
                </a:extLst>
              </p:cNvPr>
              <p:cNvSpPr/>
              <p:nvPr/>
            </p:nvSpPr>
            <p:spPr>
              <a:xfrm rot="2954255">
                <a:off x="6168630" y="2769300"/>
                <a:ext cx="359454" cy="899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a:extLst>
                <a:ext uri="{FF2B5EF4-FFF2-40B4-BE49-F238E27FC236}">
                  <a16:creationId xmlns:a16="http://schemas.microsoft.com/office/drawing/2014/main" id="{44FB0A49-E14E-448F-8464-6048C6E472F0}"/>
                </a:ext>
              </a:extLst>
            </p:cNvPr>
            <p:cNvSpPr txBox="1"/>
            <p:nvPr/>
          </p:nvSpPr>
          <p:spPr>
            <a:xfrm>
              <a:off x="1200150" y="2171878"/>
              <a:ext cx="628650" cy="523220"/>
            </a:xfrm>
            <a:prstGeom prst="rect">
              <a:avLst/>
            </a:prstGeom>
            <a:noFill/>
          </p:spPr>
          <p:txBody>
            <a:bodyPr wrap="square" rtlCol="0">
              <a:spAutoFit/>
            </a:bodyPr>
            <a:lstStyle/>
            <a:p>
              <a:pPr algn="ctr"/>
              <a:r>
                <a:rPr lang="en-US" altLang="zh-CN" sz="2800">
                  <a:solidFill>
                    <a:schemeClr val="bg1"/>
                  </a:solidFill>
                  <a:latin typeface="+mj-ea"/>
                  <a:ea typeface="+mj-ea"/>
                </a:rPr>
                <a:t>01</a:t>
              </a:r>
              <a:endParaRPr lang="zh-CN" altLang="en-US" sz="2800">
                <a:solidFill>
                  <a:schemeClr val="bg1"/>
                </a:solidFill>
                <a:latin typeface="+mj-ea"/>
                <a:ea typeface="+mj-ea"/>
              </a:endParaRPr>
            </a:p>
          </p:txBody>
        </p:sp>
        <p:sp>
          <p:nvSpPr>
            <p:cNvPr id="73" name="文本框 72">
              <a:extLst>
                <a:ext uri="{FF2B5EF4-FFF2-40B4-BE49-F238E27FC236}">
                  <a16:creationId xmlns:a16="http://schemas.microsoft.com/office/drawing/2014/main" id="{72D46487-5F0B-444F-B4DB-086BBDBCC470}"/>
                </a:ext>
              </a:extLst>
            </p:cNvPr>
            <p:cNvSpPr txBox="1"/>
            <p:nvPr/>
          </p:nvSpPr>
          <p:spPr>
            <a:xfrm>
              <a:off x="4268888" y="2171878"/>
              <a:ext cx="628650" cy="523220"/>
            </a:xfrm>
            <a:prstGeom prst="rect">
              <a:avLst/>
            </a:prstGeom>
            <a:noFill/>
          </p:spPr>
          <p:txBody>
            <a:bodyPr wrap="square" rtlCol="0">
              <a:spAutoFit/>
            </a:bodyPr>
            <a:lstStyle/>
            <a:p>
              <a:pPr algn="ctr"/>
              <a:r>
                <a:rPr lang="en-US" altLang="zh-CN" sz="2800">
                  <a:solidFill>
                    <a:schemeClr val="bg1"/>
                  </a:solidFill>
                  <a:latin typeface="+mj-ea"/>
                  <a:ea typeface="+mj-ea"/>
                </a:rPr>
                <a:t>03</a:t>
              </a:r>
              <a:endParaRPr lang="zh-CN" altLang="en-US" sz="2800">
                <a:solidFill>
                  <a:schemeClr val="bg1"/>
                </a:solidFill>
                <a:latin typeface="+mj-ea"/>
                <a:ea typeface="+mj-ea"/>
              </a:endParaRPr>
            </a:p>
          </p:txBody>
        </p:sp>
        <p:sp>
          <p:nvSpPr>
            <p:cNvPr id="74" name="文本框 73">
              <a:extLst>
                <a:ext uri="{FF2B5EF4-FFF2-40B4-BE49-F238E27FC236}">
                  <a16:creationId xmlns:a16="http://schemas.microsoft.com/office/drawing/2014/main" id="{B421B6A2-F779-4D03-84DD-EB7366CB2BC3}"/>
                </a:ext>
              </a:extLst>
            </p:cNvPr>
            <p:cNvSpPr txBox="1"/>
            <p:nvPr/>
          </p:nvSpPr>
          <p:spPr>
            <a:xfrm>
              <a:off x="7357422" y="2171878"/>
              <a:ext cx="628650" cy="523220"/>
            </a:xfrm>
            <a:prstGeom prst="rect">
              <a:avLst/>
            </a:prstGeom>
            <a:noFill/>
          </p:spPr>
          <p:txBody>
            <a:bodyPr wrap="square" rtlCol="0">
              <a:spAutoFit/>
            </a:bodyPr>
            <a:lstStyle/>
            <a:p>
              <a:pPr algn="ctr"/>
              <a:r>
                <a:rPr lang="en-US" altLang="zh-CN" sz="2800">
                  <a:solidFill>
                    <a:schemeClr val="bg1"/>
                  </a:solidFill>
                  <a:latin typeface="+mj-ea"/>
                  <a:ea typeface="+mj-ea"/>
                </a:rPr>
                <a:t>05</a:t>
              </a:r>
              <a:endParaRPr lang="zh-CN" altLang="en-US" sz="2800">
                <a:solidFill>
                  <a:schemeClr val="bg1"/>
                </a:solidFill>
                <a:latin typeface="+mj-ea"/>
                <a:ea typeface="+mj-ea"/>
              </a:endParaRPr>
            </a:p>
          </p:txBody>
        </p:sp>
        <p:sp>
          <p:nvSpPr>
            <p:cNvPr id="75" name="文本框 74">
              <a:extLst>
                <a:ext uri="{FF2B5EF4-FFF2-40B4-BE49-F238E27FC236}">
                  <a16:creationId xmlns:a16="http://schemas.microsoft.com/office/drawing/2014/main" id="{F7B44263-43DA-402F-90E2-63A52322B0B3}"/>
                </a:ext>
              </a:extLst>
            </p:cNvPr>
            <p:cNvSpPr txBox="1"/>
            <p:nvPr/>
          </p:nvSpPr>
          <p:spPr>
            <a:xfrm>
              <a:off x="10401814" y="2171878"/>
              <a:ext cx="628650" cy="523220"/>
            </a:xfrm>
            <a:prstGeom prst="rect">
              <a:avLst/>
            </a:prstGeom>
            <a:noFill/>
          </p:spPr>
          <p:txBody>
            <a:bodyPr wrap="square" rtlCol="0">
              <a:spAutoFit/>
            </a:bodyPr>
            <a:lstStyle/>
            <a:p>
              <a:pPr algn="ctr"/>
              <a:r>
                <a:rPr lang="en-US" altLang="zh-CN" sz="2800">
                  <a:solidFill>
                    <a:schemeClr val="bg1"/>
                  </a:solidFill>
                  <a:latin typeface="+mj-ea"/>
                  <a:ea typeface="+mj-ea"/>
                </a:rPr>
                <a:t>07</a:t>
              </a:r>
              <a:endParaRPr lang="zh-CN" altLang="en-US" sz="2800">
                <a:solidFill>
                  <a:schemeClr val="bg1"/>
                </a:solidFill>
                <a:latin typeface="+mj-ea"/>
                <a:ea typeface="+mj-ea"/>
              </a:endParaRPr>
            </a:p>
          </p:txBody>
        </p:sp>
        <p:sp>
          <p:nvSpPr>
            <p:cNvPr id="76" name="文本框 75">
              <a:extLst>
                <a:ext uri="{FF2B5EF4-FFF2-40B4-BE49-F238E27FC236}">
                  <a16:creationId xmlns:a16="http://schemas.microsoft.com/office/drawing/2014/main" id="{814D11EF-0FFD-4216-90EE-885671ED688A}"/>
                </a:ext>
              </a:extLst>
            </p:cNvPr>
            <p:cNvSpPr txBox="1"/>
            <p:nvPr/>
          </p:nvSpPr>
          <p:spPr>
            <a:xfrm>
              <a:off x="2777451" y="3315454"/>
              <a:ext cx="628650" cy="523220"/>
            </a:xfrm>
            <a:prstGeom prst="rect">
              <a:avLst/>
            </a:prstGeom>
            <a:noFill/>
          </p:spPr>
          <p:txBody>
            <a:bodyPr wrap="square" rtlCol="0">
              <a:spAutoFit/>
            </a:bodyPr>
            <a:lstStyle/>
            <a:p>
              <a:pPr algn="ctr"/>
              <a:r>
                <a:rPr lang="en-US" altLang="zh-CN" sz="2800">
                  <a:solidFill>
                    <a:schemeClr val="bg1"/>
                  </a:solidFill>
                  <a:latin typeface="+mj-ea"/>
                  <a:ea typeface="+mj-ea"/>
                </a:rPr>
                <a:t>02</a:t>
              </a:r>
              <a:endParaRPr lang="zh-CN" altLang="en-US" sz="2800">
                <a:solidFill>
                  <a:schemeClr val="bg1"/>
                </a:solidFill>
                <a:latin typeface="+mj-ea"/>
                <a:ea typeface="+mj-ea"/>
              </a:endParaRPr>
            </a:p>
          </p:txBody>
        </p:sp>
        <p:sp>
          <p:nvSpPr>
            <p:cNvPr id="77" name="文本框 76">
              <a:extLst>
                <a:ext uri="{FF2B5EF4-FFF2-40B4-BE49-F238E27FC236}">
                  <a16:creationId xmlns:a16="http://schemas.microsoft.com/office/drawing/2014/main" id="{8202E113-C076-497D-8553-08EF0530408C}"/>
                </a:ext>
              </a:extLst>
            </p:cNvPr>
            <p:cNvSpPr txBox="1"/>
            <p:nvPr/>
          </p:nvSpPr>
          <p:spPr>
            <a:xfrm>
              <a:off x="5828597" y="3315454"/>
              <a:ext cx="628650" cy="523220"/>
            </a:xfrm>
            <a:prstGeom prst="rect">
              <a:avLst/>
            </a:prstGeom>
            <a:noFill/>
          </p:spPr>
          <p:txBody>
            <a:bodyPr wrap="square" rtlCol="0">
              <a:spAutoFit/>
            </a:bodyPr>
            <a:lstStyle/>
            <a:p>
              <a:pPr algn="ctr"/>
              <a:r>
                <a:rPr lang="en-US" altLang="zh-CN" sz="2800">
                  <a:solidFill>
                    <a:schemeClr val="bg1"/>
                  </a:solidFill>
                  <a:latin typeface="+mj-ea"/>
                  <a:ea typeface="+mj-ea"/>
                </a:rPr>
                <a:t>04</a:t>
              </a:r>
              <a:endParaRPr lang="zh-CN" altLang="en-US" sz="2800">
                <a:solidFill>
                  <a:schemeClr val="bg1"/>
                </a:solidFill>
                <a:latin typeface="+mj-ea"/>
                <a:ea typeface="+mj-ea"/>
              </a:endParaRPr>
            </a:p>
          </p:txBody>
        </p:sp>
        <p:sp>
          <p:nvSpPr>
            <p:cNvPr id="78" name="文本框 77">
              <a:extLst>
                <a:ext uri="{FF2B5EF4-FFF2-40B4-BE49-F238E27FC236}">
                  <a16:creationId xmlns:a16="http://schemas.microsoft.com/office/drawing/2014/main" id="{3309263C-7220-4D50-8B3D-FD451E43D50D}"/>
                </a:ext>
              </a:extLst>
            </p:cNvPr>
            <p:cNvSpPr txBox="1"/>
            <p:nvPr/>
          </p:nvSpPr>
          <p:spPr>
            <a:xfrm>
              <a:off x="8899895" y="3315454"/>
              <a:ext cx="628650" cy="523220"/>
            </a:xfrm>
            <a:prstGeom prst="rect">
              <a:avLst/>
            </a:prstGeom>
            <a:noFill/>
          </p:spPr>
          <p:txBody>
            <a:bodyPr wrap="square" rtlCol="0">
              <a:spAutoFit/>
            </a:bodyPr>
            <a:lstStyle/>
            <a:p>
              <a:pPr algn="ctr"/>
              <a:r>
                <a:rPr lang="en-US" altLang="zh-CN" sz="2800">
                  <a:solidFill>
                    <a:schemeClr val="bg1"/>
                  </a:solidFill>
                  <a:latin typeface="+mj-ea"/>
                  <a:ea typeface="+mj-ea"/>
                </a:rPr>
                <a:t>06</a:t>
              </a:r>
              <a:endParaRPr lang="zh-CN" altLang="en-US" sz="2800">
                <a:solidFill>
                  <a:schemeClr val="bg1"/>
                </a:solidFill>
                <a:latin typeface="+mj-ea"/>
                <a:ea typeface="+mj-ea"/>
              </a:endParaRPr>
            </a:p>
          </p:txBody>
        </p:sp>
      </p:grpSp>
      <p:grpSp>
        <p:nvGrpSpPr>
          <p:cNvPr id="2" name="组合 1">
            <a:extLst>
              <a:ext uri="{FF2B5EF4-FFF2-40B4-BE49-F238E27FC236}">
                <a16:creationId xmlns:a16="http://schemas.microsoft.com/office/drawing/2014/main" id="{19EAD030-392C-47C5-A269-5C5E83FF1BD4}"/>
              </a:ext>
            </a:extLst>
          </p:cNvPr>
          <p:cNvGrpSpPr/>
          <p:nvPr/>
        </p:nvGrpSpPr>
        <p:grpSpPr>
          <a:xfrm>
            <a:off x="300315" y="2776463"/>
            <a:ext cx="2337679" cy="3222920"/>
            <a:chOff x="300315" y="2776463"/>
            <a:chExt cx="2337679" cy="3222920"/>
          </a:xfrm>
        </p:grpSpPr>
        <p:cxnSp>
          <p:nvCxnSpPr>
            <p:cNvPr id="80" name="直接连接符 79">
              <a:extLst>
                <a:ext uri="{FF2B5EF4-FFF2-40B4-BE49-F238E27FC236}">
                  <a16:creationId xmlns:a16="http://schemas.microsoft.com/office/drawing/2014/main" id="{ADCFAEDF-F6E6-4D52-89B3-3E67CD4E1212}"/>
                </a:ext>
              </a:extLst>
            </p:cNvPr>
            <p:cNvCxnSpPr>
              <a:cxnSpLocks/>
            </p:cNvCxnSpPr>
            <p:nvPr/>
          </p:nvCxnSpPr>
          <p:spPr>
            <a:xfrm>
              <a:off x="1469154" y="2776463"/>
              <a:ext cx="0" cy="2224633"/>
            </a:xfrm>
            <a:prstGeom prst="line">
              <a:avLst/>
            </a:prstGeom>
            <a:ln>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EF4804B9-FABC-49AB-91D7-E36B181A1F9C}"/>
                </a:ext>
              </a:extLst>
            </p:cNvPr>
            <p:cNvSpPr txBox="1"/>
            <p:nvPr/>
          </p:nvSpPr>
          <p:spPr>
            <a:xfrm>
              <a:off x="300315" y="5001096"/>
              <a:ext cx="2337679" cy="99828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latin typeface="+mn-ea"/>
                  <a:cs typeface="Calibri" panose="020F0502020204030204" pitchFamily="34" charset="0"/>
                </a:rPr>
                <a:t>请在此添加您的文本请在此添加您的文本请在此添加您的文本</a:t>
              </a:r>
              <a:endParaRPr kumimoji="0" lang="en-US" altLang="zh-CN" sz="1400" b="0" i="0" u="none" strike="noStrike" kern="1200" cap="none" spc="0" normalizeH="0" baseline="0" noProof="0">
                <a:ln>
                  <a:noFill/>
                </a:ln>
                <a:solidFill>
                  <a:schemeClr val="bg1"/>
                </a:solidFill>
                <a:effectLst/>
                <a:uLnTx/>
                <a:uFillTx/>
                <a:latin typeface="+mn-ea"/>
                <a:cs typeface="Calibri" panose="020F0502020204030204" pitchFamily="34" charset="0"/>
              </a:endParaRPr>
            </a:p>
          </p:txBody>
        </p:sp>
      </p:grpSp>
      <p:sp>
        <p:nvSpPr>
          <p:cNvPr id="82" name="文本框 81">
            <a:extLst>
              <a:ext uri="{FF2B5EF4-FFF2-40B4-BE49-F238E27FC236}">
                <a16:creationId xmlns:a16="http://schemas.microsoft.com/office/drawing/2014/main" id="{4E9CA344-6499-4A29-BF22-74F763AE5752}"/>
              </a:ext>
            </a:extLst>
          </p:cNvPr>
          <p:cNvSpPr txBox="1"/>
          <p:nvPr/>
        </p:nvSpPr>
        <p:spPr>
          <a:xfrm>
            <a:off x="1922849" y="4002809"/>
            <a:ext cx="2337679" cy="99828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latin typeface="+mn-ea"/>
                <a:cs typeface="Calibri" panose="020F0502020204030204" pitchFamily="34" charset="0"/>
              </a:rPr>
              <a:t>请在此添加您的文本请在此添加您的文本请在此添加您的文本</a:t>
            </a:r>
            <a:endParaRPr kumimoji="0" lang="en-US" altLang="zh-CN" sz="1400" b="0" i="0" u="none" strike="noStrike" kern="1200" cap="none" spc="0" normalizeH="0" baseline="0" noProof="0">
              <a:ln>
                <a:noFill/>
              </a:ln>
              <a:solidFill>
                <a:schemeClr val="bg1"/>
              </a:solidFill>
              <a:effectLst/>
              <a:uLnTx/>
              <a:uFillTx/>
              <a:latin typeface="+mn-ea"/>
              <a:cs typeface="Calibri" panose="020F0502020204030204" pitchFamily="34" charset="0"/>
            </a:endParaRPr>
          </a:p>
        </p:txBody>
      </p:sp>
      <p:grpSp>
        <p:nvGrpSpPr>
          <p:cNvPr id="3" name="组合 2">
            <a:extLst>
              <a:ext uri="{FF2B5EF4-FFF2-40B4-BE49-F238E27FC236}">
                <a16:creationId xmlns:a16="http://schemas.microsoft.com/office/drawing/2014/main" id="{B5641C78-54A5-415A-A92F-CBA0B3A87581}"/>
              </a:ext>
            </a:extLst>
          </p:cNvPr>
          <p:cNvGrpSpPr/>
          <p:nvPr/>
        </p:nvGrpSpPr>
        <p:grpSpPr>
          <a:xfrm>
            <a:off x="3433041" y="2776463"/>
            <a:ext cx="2337679" cy="3222920"/>
            <a:chOff x="3433041" y="2776463"/>
            <a:chExt cx="2337679" cy="3222920"/>
          </a:xfrm>
        </p:grpSpPr>
        <p:cxnSp>
          <p:nvCxnSpPr>
            <p:cNvPr id="85" name="直接连接符 84">
              <a:extLst>
                <a:ext uri="{FF2B5EF4-FFF2-40B4-BE49-F238E27FC236}">
                  <a16:creationId xmlns:a16="http://schemas.microsoft.com/office/drawing/2014/main" id="{4E9B307F-E503-45D1-9712-10D62B786EAC}"/>
                </a:ext>
              </a:extLst>
            </p:cNvPr>
            <p:cNvCxnSpPr>
              <a:cxnSpLocks/>
            </p:cNvCxnSpPr>
            <p:nvPr/>
          </p:nvCxnSpPr>
          <p:spPr>
            <a:xfrm>
              <a:off x="4601880" y="2776463"/>
              <a:ext cx="0" cy="2224633"/>
            </a:xfrm>
            <a:prstGeom prst="line">
              <a:avLst/>
            </a:prstGeom>
            <a:ln>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03F2149A-C37D-4B51-9736-E59C7FF339E3}"/>
                </a:ext>
              </a:extLst>
            </p:cNvPr>
            <p:cNvSpPr txBox="1"/>
            <p:nvPr/>
          </p:nvSpPr>
          <p:spPr>
            <a:xfrm>
              <a:off x="3433041" y="5001096"/>
              <a:ext cx="2337679" cy="99828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latin typeface="+mn-ea"/>
                  <a:cs typeface="Calibri" panose="020F0502020204030204" pitchFamily="34" charset="0"/>
                </a:rPr>
                <a:t>请在此添加您的文本请在此添加您的文本请在此添加您的文本</a:t>
              </a:r>
              <a:endParaRPr kumimoji="0" lang="en-US" altLang="zh-CN" sz="1400" b="0" i="0" u="none" strike="noStrike" kern="1200" cap="none" spc="0" normalizeH="0" baseline="0" noProof="0">
                <a:ln>
                  <a:noFill/>
                </a:ln>
                <a:solidFill>
                  <a:schemeClr val="bg1"/>
                </a:solidFill>
                <a:effectLst/>
                <a:uLnTx/>
                <a:uFillTx/>
                <a:latin typeface="+mn-ea"/>
                <a:cs typeface="Calibri" panose="020F0502020204030204" pitchFamily="34" charset="0"/>
              </a:endParaRPr>
            </a:p>
          </p:txBody>
        </p:sp>
      </p:grpSp>
      <p:grpSp>
        <p:nvGrpSpPr>
          <p:cNvPr id="4" name="组合 3">
            <a:extLst>
              <a:ext uri="{FF2B5EF4-FFF2-40B4-BE49-F238E27FC236}">
                <a16:creationId xmlns:a16="http://schemas.microsoft.com/office/drawing/2014/main" id="{CF7BFD5F-DE5F-4951-9BDC-8E93D5DD00DA}"/>
              </a:ext>
            </a:extLst>
          </p:cNvPr>
          <p:cNvGrpSpPr/>
          <p:nvPr/>
        </p:nvGrpSpPr>
        <p:grpSpPr>
          <a:xfrm>
            <a:off x="6452362" y="2742844"/>
            <a:ext cx="2337679" cy="3256539"/>
            <a:chOff x="6452362" y="2742844"/>
            <a:chExt cx="2337679" cy="3256539"/>
          </a:xfrm>
        </p:grpSpPr>
        <p:cxnSp>
          <p:nvCxnSpPr>
            <p:cNvPr id="87" name="直接连接符 86">
              <a:extLst>
                <a:ext uri="{FF2B5EF4-FFF2-40B4-BE49-F238E27FC236}">
                  <a16:creationId xmlns:a16="http://schemas.microsoft.com/office/drawing/2014/main" id="{A4CF1EB7-A425-41E4-8020-A5873368DC51}"/>
                </a:ext>
              </a:extLst>
            </p:cNvPr>
            <p:cNvCxnSpPr>
              <a:cxnSpLocks/>
            </p:cNvCxnSpPr>
            <p:nvPr/>
          </p:nvCxnSpPr>
          <p:spPr>
            <a:xfrm>
              <a:off x="7621201" y="2742844"/>
              <a:ext cx="0" cy="2224633"/>
            </a:xfrm>
            <a:prstGeom prst="line">
              <a:avLst/>
            </a:prstGeom>
            <a:ln>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8F1EF08D-4DDB-4A9F-83DE-7DC7087248D8}"/>
                </a:ext>
              </a:extLst>
            </p:cNvPr>
            <p:cNvSpPr txBox="1"/>
            <p:nvPr/>
          </p:nvSpPr>
          <p:spPr>
            <a:xfrm>
              <a:off x="6452362" y="5001096"/>
              <a:ext cx="2337679" cy="99828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latin typeface="+mn-ea"/>
                  <a:cs typeface="Calibri" panose="020F0502020204030204" pitchFamily="34" charset="0"/>
                </a:rPr>
                <a:t>请在此添加您的文本请在此添加您的文本请在此添加您的文本</a:t>
              </a:r>
              <a:endParaRPr kumimoji="0" lang="en-US" altLang="zh-CN" sz="1400" b="0" i="0" u="none" strike="noStrike" kern="1200" cap="none" spc="0" normalizeH="0" baseline="0" noProof="0">
                <a:ln>
                  <a:noFill/>
                </a:ln>
                <a:solidFill>
                  <a:schemeClr val="bg1"/>
                </a:solidFill>
                <a:effectLst/>
                <a:uLnTx/>
                <a:uFillTx/>
                <a:latin typeface="+mn-ea"/>
                <a:cs typeface="Calibri" panose="020F0502020204030204" pitchFamily="34" charset="0"/>
              </a:endParaRPr>
            </a:p>
          </p:txBody>
        </p:sp>
      </p:grpSp>
      <p:grpSp>
        <p:nvGrpSpPr>
          <p:cNvPr id="5" name="组合 4">
            <a:extLst>
              <a:ext uri="{FF2B5EF4-FFF2-40B4-BE49-F238E27FC236}">
                <a16:creationId xmlns:a16="http://schemas.microsoft.com/office/drawing/2014/main" id="{D48EEADB-5CEC-4D57-8349-BCFD3A42CEB4}"/>
              </a:ext>
            </a:extLst>
          </p:cNvPr>
          <p:cNvGrpSpPr/>
          <p:nvPr/>
        </p:nvGrpSpPr>
        <p:grpSpPr>
          <a:xfrm>
            <a:off x="9571982" y="2776463"/>
            <a:ext cx="2337679" cy="3222920"/>
            <a:chOff x="9571982" y="2776463"/>
            <a:chExt cx="2337679" cy="3222920"/>
          </a:xfrm>
        </p:grpSpPr>
        <p:cxnSp>
          <p:nvCxnSpPr>
            <p:cNvPr id="89" name="直接连接符 88">
              <a:extLst>
                <a:ext uri="{FF2B5EF4-FFF2-40B4-BE49-F238E27FC236}">
                  <a16:creationId xmlns:a16="http://schemas.microsoft.com/office/drawing/2014/main" id="{3B1F7383-709F-4DA7-8C60-C09879944883}"/>
                </a:ext>
              </a:extLst>
            </p:cNvPr>
            <p:cNvCxnSpPr>
              <a:cxnSpLocks/>
            </p:cNvCxnSpPr>
            <p:nvPr/>
          </p:nvCxnSpPr>
          <p:spPr>
            <a:xfrm>
              <a:off x="10740821" y="2776463"/>
              <a:ext cx="0" cy="2224633"/>
            </a:xfrm>
            <a:prstGeom prst="line">
              <a:avLst/>
            </a:prstGeom>
            <a:ln>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73B0F50-926E-4F01-ABBA-DFA030E28298}"/>
                </a:ext>
              </a:extLst>
            </p:cNvPr>
            <p:cNvSpPr txBox="1"/>
            <p:nvPr/>
          </p:nvSpPr>
          <p:spPr>
            <a:xfrm>
              <a:off x="9571982" y="5001096"/>
              <a:ext cx="2337679" cy="99828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latin typeface="+mn-ea"/>
                  <a:cs typeface="Calibri" panose="020F0502020204030204" pitchFamily="34" charset="0"/>
                </a:rPr>
                <a:t>请在此添加您的文本请在此添加您的文本请在此添加您的文本</a:t>
              </a:r>
              <a:endParaRPr kumimoji="0" lang="en-US" altLang="zh-CN" sz="1400" b="0" i="0" u="none" strike="noStrike" kern="1200" cap="none" spc="0" normalizeH="0" baseline="0" noProof="0">
                <a:ln>
                  <a:noFill/>
                </a:ln>
                <a:solidFill>
                  <a:schemeClr val="bg1"/>
                </a:solidFill>
                <a:effectLst/>
                <a:uLnTx/>
                <a:uFillTx/>
                <a:latin typeface="+mn-ea"/>
                <a:cs typeface="Calibri" panose="020F0502020204030204" pitchFamily="34" charset="0"/>
              </a:endParaRPr>
            </a:p>
          </p:txBody>
        </p:sp>
      </p:grpSp>
      <p:sp>
        <p:nvSpPr>
          <p:cNvPr id="91" name="文本框 90">
            <a:extLst>
              <a:ext uri="{FF2B5EF4-FFF2-40B4-BE49-F238E27FC236}">
                <a16:creationId xmlns:a16="http://schemas.microsoft.com/office/drawing/2014/main" id="{436F92A4-2947-4E3F-BF37-F7FEDC64F6EA}"/>
              </a:ext>
            </a:extLst>
          </p:cNvPr>
          <p:cNvSpPr txBox="1"/>
          <p:nvPr/>
        </p:nvSpPr>
        <p:spPr>
          <a:xfrm>
            <a:off x="4931289" y="4002809"/>
            <a:ext cx="2337679" cy="99828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latin typeface="+mn-ea"/>
                <a:cs typeface="Calibri" panose="020F0502020204030204" pitchFamily="34" charset="0"/>
              </a:rPr>
              <a:t>请在此添加您的文本请在此添加您的文本请在此添加您的文本</a:t>
            </a:r>
            <a:endParaRPr kumimoji="0" lang="en-US" altLang="zh-CN" sz="1400" b="0" i="0" u="none" strike="noStrike" kern="1200" cap="none" spc="0" normalizeH="0" baseline="0" noProof="0">
              <a:ln>
                <a:noFill/>
              </a:ln>
              <a:solidFill>
                <a:schemeClr val="bg1"/>
              </a:solidFill>
              <a:effectLst/>
              <a:uLnTx/>
              <a:uFillTx/>
              <a:latin typeface="+mn-ea"/>
              <a:cs typeface="Calibri" panose="020F0502020204030204" pitchFamily="34" charset="0"/>
            </a:endParaRPr>
          </a:p>
        </p:txBody>
      </p:sp>
      <p:sp>
        <p:nvSpPr>
          <p:cNvPr id="92" name="文本框 91">
            <a:extLst>
              <a:ext uri="{FF2B5EF4-FFF2-40B4-BE49-F238E27FC236}">
                <a16:creationId xmlns:a16="http://schemas.microsoft.com/office/drawing/2014/main" id="{A968E439-5DFB-47D0-B386-253236AC399E}"/>
              </a:ext>
            </a:extLst>
          </p:cNvPr>
          <p:cNvSpPr txBox="1"/>
          <p:nvPr/>
        </p:nvSpPr>
        <p:spPr>
          <a:xfrm>
            <a:off x="8141004" y="4002809"/>
            <a:ext cx="2337679" cy="99828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latin typeface="+mn-ea"/>
                <a:cs typeface="Calibri" panose="020F0502020204030204" pitchFamily="34" charset="0"/>
              </a:rPr>
              <a:t>请在此添加您的文本请在此添加您的文本请在此添加您的文本</a:t>
            </a:r>
            <a:endParaRPr kumimoji="0" lang="en-US" altLang="zh-CN" sz="1400" b="0" i="0" u="none" strike="noStrike" kern="1200" cap="none" spc="0" normalizeH="0" baseline="0" noProof="0">
              <a:ln>
                <a:noFill/>
              </a:ln>
              <a:solidFill>
                <a:schemeClr val="bg1"/>
              </a:solidFill>
              <a:effectLst/>
              <a:uLnTx/>
              <a:uFillTx/>
              <a:latin typeface="+mn-ea"/>
              <a:cs typeface="Calibri" panose="020F0502020204030204" pitchFamily="34" charset="0"/>
            </a:endParaRPr>
          </a:p>
        </p:txBody>
      </p:sp>
      <p:grpSp>
        <p:nvGrpSpPr>
          <p:cNvPr id="63" name="组合 62">
            <a:extLst>
              <a:ext uri="{FF2B5EF4-FFF2-40B4-BE49-F238E27FC236}">
                <a16:creationId xmlns:a16="http://schemas.microsoft.com/office/drawing/2014/main" id="{7D1B8943-D863-46E8-9BCE-72BD7FC72AC7}"/>
              </a:ext>
            </a:extLst>
          </p:cNvPr>
          <p:cNvGrpSpPr/>
          <p:nvPr/>
        </p:nvGrpSpPr>
        <p:grpSpPr>
          <a:xfrm>
            <a:off x="300315" y="306636"/>
            <a:ext cx="2280624" cy="462776"/>
            <a:chOff x="300315" y="306636"/>
            <a:chExt cx="2280624" cy="462776"/>
          </a:xfrm>
        </p:grpSpPr>
        <p:sp>
          <p:nvSpPr>
            <p:cNvPr id="64" name="矩形 63">
              <a:extLst>
                <a:ext uri="{FF2B5EF4-FFF2-40B4-BE49-F238E27FC236}">
                  <a16:creationId xmlns:a16="http://schemas.microsoft.com/office/drawing/2014/main" id="{4349536D-960C-43AC-9A5E-BD5B135A5C37}"/>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01</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65" name="文本框 64">
              <a:extLst>
                <a:ext uri="{FF2B5EF4-FFF2-40B4-BE49-F238E27FC236}">
                  <a16:creationId xmlns:a16="http://schemas.microsoft.com/office/drawing/2014/main" id="{34098735-BEAF-4246-9D0C-DDA7EDCB89E7}"/>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工作内容概述</a:t>
              </a:r>
            </a:p>
          </p:txBody>
        </p:sp>
      </p:grpSp>
    </p:spTree>
    <p:extLst>
      <p:ext uri="{BB962C8B-B14F-4D97-AF65-F5344CB8AC3E}">
        <p14:creationId xmlns:p14="http://schemas.microsoft.com/office/powerpoint/2010/main" val="320201554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wipe(up)">
                                      <p:cBhvr>
                                        <p:cTn id="15" dur="500"/>
                                        <p:tgtEl>
                                          <p:spTgt spid="8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wipe(up)">
                                      <p:cBhvr>
                                        <p:cTn id="23" dur="500"/>
                                        <p:tgtEl>
                                          <p:spTgt spid="91"/>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wipe(up)">
                                      <p:cBhvr>
                                        <p:cTn id="31" dur="500"/>
                                        <p:tgtEl>
                                          <p:spTgt spid="92"/>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91" grpId="0"/>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F771D5D-A051-4678-A105-9920286E35B5}"/>
              </a:ext>
            </a:extLst>
          </p:cNvPr>
          <p:cNvGrpSpPr/>
          <p:nvPr/>
        </p:nvGrpSpPr>
        <p:grpSpPr>
          <a:xfrm>
            <a:off x="968869" y="3982330"/>
            <a:ext cx="2949350" cy="2598481"/>
            <a:chOff x="816469" y="3829930"/>
            <a:chExt cx="2949350" cy="2598481"/>
          </a:xfrm>
        </p:grpSpPr>
        <p:sp>
          <p:nvSpPr>
            <p:cNvPr id="3" name="文本框 2">
              <a:extLst>
                <a:ext uri="{FF2B5EF4-FFF2-40B4-BE49-F238E27FC236}">
                  <a16:creationId xmlns:a16="http://schemas.microsoft.com/office/drawing/2014/main" id="{B7667050-8522-47A0-B88D-71FD9EC94CD2}"/>
                </a:ext>
              </a:extLst>
            </p:cNvPr>
            <p:cNvSpPr txBox="1"/>
            <p:nvPr/>
          </p:nvSpPr>
          <p:spPr>
            <a:xfrm>
              <a:off x="816469" y="5635758"/>
              <a:ext cx="2949350" cy="79265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3CBE7"/>
                  </a:solidFill>
                  <a:effectLst/>
                  <a:uLnTx/>
                  <a:uFillTx/>
                  <a:latin typeface="Calibri" panose="020F0502020204030204" pitchFamily="34" charset="0"/>
                  <a:ea typeface="Noto Sans S Chinese Bold" panose="020B0800000000000000" pitchFamily="34" charset="-122"/>
                  <a:cs typeface="Calibri" panose="020F0502020204030204" pitchFamily="34" charset="0"/>
                </a:rPr>
                <a:t>请在此添加您的文本请在此添加您的文本请在此</a:t>
              </a:r>
              <a:endParaRPr kumimoji="0" lang="en-US" altLang="zh-CN" sz="1600" b="0" i="0" u="none" strike="noStrike" kern="1200" cap="none" spc="0" normalizeH="0" baseline="0" noProof="0">
                <a:ln>
                  <a:noFill/>
                </a:ln>
                <a:solidFill>
                  <a:srgbClr val="03CBE7"/>
                </a:solidFill>
                <a:effectLst/>
                <a:uLnTx/>
                <a:uFillTx/>
                <a:latin typeface="Calibri" panose="020F0502020204030204" pitchFamily="34" charset="0"/>
                <a:ea typeface="Noto Sans S Chinese Bold" panose="020B0800000000000000" pitchFamily="34" charset="-122"/>
                <a:cs typeface="Calibri" panose="020F0502020204030204" pitchFamily="34" charset="0"/>
              </a:endParaRPr>
            </a:p>
          </p:txBody>
        </p:sp>
        <p:grpSp>
          <p:nvGrpSpPr>
            <p:cNvPr id="4" name="组合 3">
              <a:extLst>
                <a:ext uri="{FF2B5EF4-FFF2-40B4-BE49-F238E27FC236}">
                  <a16:creationId xmlns:a16="http://schemas.microsoft.com/office/drawing/2014/main" id="{AD9170CE-93F6-44A2-A3E5-88F8931F5023}"/>
                </a:ext>
              </a:extLst>
            </p:cNvPr>
            <p:cNvGrpSpPr/>
            <p:nvPr/>
          </p:nvGrpSpPr>
          <p:grpSpPr>
            <a:xfrm>
              <a:off x="1398632" y="3829930"/>
              <a:ext cx="1760571" cy="1736120"/>
              <a:chOff x="1396564" y="2968679"/>
              <a:chExt cx="1760571" cy="1736120"/>
            </a:xfrm>
          </p:grpSpPr>
          <p:grpSp>
            <p:nvGrpSpPr>
              <p:cNvPr id="5" name="组合 4">
                <a:extLst>
                  <a:ext uri="{FF2B5EF4-FFF2-40B4-BE49-F238E27FC236}">
                    <a16:creationId xmlns:a16="http://schemas.microsoft.com/office/drawing/2014/main" id="{6634888A-CA9D-47F5-9337-432AA6003B17}"/>
                  </a:ext>
                </a:extLst>
              </p:cNvPr>
              <p:cNvGrpSpPr/>
              <p:nvPr/>
            </p:nvGrpSpPr>
            <p:grpSpPr>
              <a:xfrm>
                <a:off x="1396564" y="2968679"/>
                <a:ext cx="1760571" cy="1736120"/>
                <a:chOff x="1277257" y="2888342"/>
                <a:chExt cx="2090057" cy="2061030"/>
              </a:xfrm>
            </p:grpSpPr>
            <p:sp>
              <p:nvSpPr>
                <p:cNvPr id="7" name="圆: 空心 6">
                  <a:extLst>
                    <a:ext uri="{FF2B5EF4-FFF2-40B4-BE49-F238E27FC236}">
                      <a16:creationId xmlns:a16="http://schemas.microsoft.com/office/drawing/2014/main" id="{3F32D49A-BAD5-465E-AE11-217F83C72BB5}"/>
                    </a:ext>
                  </a:extLst>
                </p:cNvPr>
                <p:cNvSpPr/>
                <p:nvPr/>
              </p:nvSpPr>
              <p:spPr>
                <a:xfrm>
                  <a:off x="1320800" y="2888342"/>
                  <a:ext cx="2032000" cy="2032000"/>
                </a:xfrm>
                <a:prstGeom prst="donut">
                  <a:avLst>
                    <a:gd name="adj" fmla="val 381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Noto Sans S Chinese Bold" panose="020B0800000000000000" pitchFamily="34" charset="-122"/>
                    <a:cs typeface="+mn-cs"/>
                  </a:endParaRPr>
                </a:p>
              </p:txBody>
            </p:sp>
            <p:sp>
              <p:nvSpPr>
                <p:cNvPr id="8" name="空心弧 7">
                  <a:extLst>
                    <a:ext uri="{FF2B5EF4-FFF2-40B4-BE49-F238E27FC236}">
                      <a16:creationId xmlns:a16="http://schemas.microsoft.com/office/drawing/2014/main" id="{78203FE8-3D4B-450F-9B5E-B1B932AD6166}"/>
                    </a:ext>
                  </a:extLst>
                </p:cNvPr>
                <p:cNvSpPr/>
                <p:nvPr/>
              </p:nvSpPr>
              <p:spPr>
                <a:xfrm rot="3280310">
                  <a:off x="1291771" y="2873829"/>
                  <a:ext cx="2061029" cy="2090057"/>
                </a:xfrm>
                <a:prstGeom prst="blockArc">
                  <a:avLst>
                    <a:gd name="adj1" fmla="val 12948531"/>
                    <a:gd name="adj2" fmla="val 7619632"/>
                    <a:gd name="adj3" fmla="val 9255"/>
                  </a:avLst>
                </a:prstGeom>
                <a:solidFill>
                  <a:srgbClr val="03C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Butler"/>
                    <a:ea typeface="Noto Sans S Chinese Bold" panose="020B0800000000000000" pitchFamily="34" charset="-122"/>
                    <a:cs typeface="+mn-cs"/>
                  </a:endParaRPr>
                </a:p>
              </p:txBody>
            </p:sp>
          </p:grpSp>
          <p:sp>
            <p:nvSpPr>
              <p:cNvPr id="6" name="文本框 5">
                <a:extLst>
                  <a:ext uri="{FF2B5EF4-FFF2-40B4-BE49-F238E27FC236}">
                    <a16:creationId xmlns:a16="http://schemas.microsoft.com/office/drawing/2014/main" id="{F3E33430-D43B-475E-943A-8BAB6AD61234}"/>
                  </a:ext>
                </a:extLst>
              </p:cNvPr>
              <p:cNvSpPr txBox="1"/>
              <p:nvPr/>
            </p:nvSpPr>
            <p:spPr>
              <a:xfrm>
                <a:off x="1855400" y="3609983"/>
                <a:ext cx="111265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3CBE7"/>
                    </a:solidFill>
                    <a:effectLst/>
                    <a:uLnTx/>
                    <a:uFillTx/>
                    <a:latin typeface="Butler"/>
                    <a:ea typeface="Noto Sans S Chinese Bold" panose="020B0800000000000000" pitchFamily="34" charset="-122"/>
                    <a:cs typeface="+mn-cs"/>
                  </a:rPr>
                  <a:t>75%</a:t>
                </a:r>
                <a:endParaRPr kumimoji="0" lang="zh-CN" altLang="en-US" sz="2800" b="0" i="0" u="none" strike="noStrike" kern="1200" cap="none" spc="0" normalizeH="0" baseline="0" noProof="0">
                  <a:ln>
                    <a:noFill/>
                  </a:ln>
                  <a:solidFill>
                    <a:srgbClr val="03CBE7"/>
                  </a:solidFill>
                  <a:effectLst/>
                  <a:uLnTx/>
                  <a:uFillTx/>
                  <a:latin typeface="Butler"/>
                  <a:ea typeface="Noto Sans S Chinese Bold" panose="020B0800000000000000" pitchFamily="34" charset="-122"/>
                  <a:cs typeface="+mn-cs"/>
                </a:endParaRPr>
              </a:p>
            </p:txBody>
          </p:sp>
        </p:grpSp>
      </p:grpSp>
      <p:grpSp>
        <p:nvGrpSpPr>
          <p:cNvPr id="9" name="组合 8">
            <a:extLst>
              <a:ext uri="{FF2B5EF4-FFF2-40B4-BE49-F238E27FC236}">
                <a16:creationId xmlns:a16="http://schemas.microsoft.com/office/drawing/2014/main" id="{8DA3C6A9-D752-4AED-9312-CCA4436EEAED}"/>
              </a:ext>
            </a:extLst>
          </p:cNvPr>
          <p:cNvGrpSpPr/>
          <p:nvPr/>
        </p:nvGrpSpPr>
        <p:grpSpPr>
          <a:xfrm>
            <a:off x="4827239" y="3982330"/>
            <a:ext cx="6987048" cy="2784124"/>
            <a:chOff x="2644784" y="2813831"/>
            <a:chExt cx="5023479" cy="2138029"/>
          </a:xfrm>
        </p:grpSpPr>
        <p:sp>
          <p:nvSpPr>
            <p:cNvPr id="10" name="文本框 9">
              <a:extLst>
                <a:ext uri="{FF2B5EF4-FFF2-40B4-BE49-F238E27FC236}">
                  <a16:creationId xmlns:a16="http://schemas.microsoft.com/office/drawing/2014/main" id="{DABA13DA-AD60-407A-ABA8-E6332D46042E}"/>
                </a:ext>
              </a:extLst>
            </p:cNvPr>
            <p:cNvSpPr txBox="1"/>
            <p:nvPr/>
          </p:nvSpPr>
          <p:spPr>
            <a:xfrm>
              <a:off x="2644786" y="2813831"/>
              <a:ext cx="3299923" cy="4017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srgbClr val="14D3CE"/>
                  </a:solidFill>
                  <a:effectLst/>
                  <a:uLnTx/>
                  <a:uFillTx/>
                  <a:latin typeface="+mj-ea"/>
                  <a:ea typeface="+mj-ea"/>
                  <a:cs typeface="+mn-cs"/>
                </a:rPr>
                <a:t>添加您的标题</a:t>
              </a:r>
            </a:p>
          </p:txBody>
        </p:sp>
        <p:sp>
          <p:nvSpPr>
            <p:cNvPr id="11" name="文本框 10">
              <a:extLst>
                <a:ext uri="{FF2B5EF4-FFF2-40B4-BE49-F238E27FC236}">
                  <a16:creationId xmlns:a16="http://schemas.microsoft.com/office/drawing/2014/main" id="{2F2F8CF5-C34F-412D-B567-9B1CBA406406}"/>
                </a:ext>
              </a:extLst>
            </p:cNvPr>
            <p:cNvSpPr txBox="1"/>
            <p:nvPr/>
          </p:nvSpPr>
          <p:spPr>
            <a:xfrm>
              <a:off x="2644784" y="3235003"/>
              <a:ext cx="5023479" cy="17168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mj-ea"/>
                  <a:ea typeface="+mj-ea"/>
                  <a:cs typeface="Calibri" panose="020F0502020204030204" pitchFamily="34" charset="0"/>
                </a:rPr>
                <a:t>请在此添加您的文本请在此添加您的文本请在此添加您的文本请在此添加您的文本请在此添加您的文本请在此添加您的文本请在此添加您的文本请在此添加您的文本请在此添加您的文本请在此添加您的文本请在此添加您的文本请在此添加您的文本</a:t>
              </a:r>
              <a:endParaRPr kumimoji="0" lang="en-US" altLang="zh-CN" sz="1600" b="0" i="0" u="none" strike="noStrike" kern="1200" cap="none" spc="0" normalizeH="0" baseline="0" noProof="0">
                <a:ln>
                  <a:noFill/>
                </a:ln>
                <a:solidFill>
                  <a:prstClr val="white"/>
                </a:solidFill>
                <a:effectLst/>
                <a:uLnTx/>
                <a:uFillTx/>
                <a:latin typeface="+mj-ea"/>
                <a:ea typeface="+mj-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white"/>
                </a:solidFill>
                <a:effectLst/>
                <a:uLnTx/>
                <a:uFillTx/>
                <a:latin typeface="+mj-ea"/>
                <a:ea typeface="+mj-ea"/>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white"/>
                </a:solidFill>
                <a:effectLst/>
                <a:uLnTx/>
                <a:uFillTx/>
                <a:latin typeface="+mj-ea"/>
                <a:ea typeface="+mj-ea"/>
                <a:cs typeface="Calibri" panose="020F0502020204030204" pitchFamily="34" charset="0"/>
              </a:endParaRPr>
            </a:p>
          </p:txBody>
        </p:sp>
      </p:grpSp>
      <p:grpSp>
        <p:nvGrpSpPr>
          <p:cNvPr id="12" name="组合 11">
            <a:extLst>
              <a:ext uri="{FF2B5EF4-FFF2-40B4-BE49-F238E27FC236}">
                <a16:creationId xmlns:a16="http://schemas.microsoft.com/office/drawing/2014/main" id="{B749A5E6-5067-47E5-A112-0056A11B4DF6}"/>
              </a:ext>
            </a:extLst>
          </p:cNvPr>
          <p:cNvGrpSpPr/>
          <p:nvPr/>
        </p:nvGrpSpPr>
        <p:grpSpPr>
          <a:xfrm>
            <a:off x="452715" y="459036"/>
            <a:ext cx="2280624" cy="462776"/>
            <a:chOff x="300315" y="306636"/>
            <a:chExt cx="2280624" cy="462776"/>
          </a:xfrm>
        </p:grpSpPr>
        <p:sp>
          <p:nvSpPr>
            <p:cNvPr id="13" name="矩形 12">
              <a:extLst>
                <a:ext uri="{FF2B5EF4-FFF2-40B4-BE49-F238E27FC236}">
                  <a16:creationId xmlns:a16="http://schemas.microsoft.com/office/drawing/2014/main" id="{25F8B406-293A-428F-8D49-9E0304794968}"/>
                </a:ext>
              </a:extLst>
            </p:cNvPr>
            <p:cNvSpPr/>
            <p:nvPr/>
          </p:nvSpPr>
          <p:spPr>
            <a:xfrm>
              <a:off x="300315" y="306636"/>
              <a:ext cx="462776" cy="462776"/>
            </a:xfrm>
            <a:prstGeom prst="rect">
              <a:avLst/>
            </a:prstGeom>
            <a:solidFill>
              <a:srgbClr val="00B0F0">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02</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14" name="文本框 13">
              <a:extLst>
                <a:ext uri="{FF2B5EF4-FFF2-40B4-BE49-F238E27FC236}">
                  <a16:creationId xmlns:a16="http://schemas.microsoft.com/office/drawing/2014/main" id="{60B76F5A-F6E3-4450-B60C-BDF6043DC463}"/>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主要工作成绩</a:t>
              </a:r>
            </a:p>
          </p:txBody>
        </p:sp>
      </p:grpSp>
      <p:pic>
        <p:nvPicPr>
          <p:cNvPr id="15" name="图片 14">
            <a:extLst>
              <a:ext uri="{FF2B5EF4-FFF2-40B4-BE49-F238E27FC236}">
                <a16:creationId xmlns:a16="http://schemas.microsoft.com/office/drawing/2014/main" id="{57CB8EB9-5D20-49E4-8EFD-971062FB1FBD}"/>
              </a:ext>
            </a:extLst>
          </p:cNvPr>
          <p:cNvPicPr>
            <a:picLocks noChangeAspect="1"/>
          </p:cNvPicPr>
          <p:nvPr/>
        </p:nvPicPr>
        <p:blipFill>
          <a:blip r:embed="rId3">
            <a:extLst>
              <a:ext uri="{28A0092B-C50C-407E-A947-70E740481C1C}">
                <a14:useLocalDpi xmlns:a14="http://schemas.microsoft.com/office/drawing/2010/main" val="0"/>
              </a:ext>
            </a:extLst>
          </a:blip>
          <a:srcRect b="50423"/>
          <a:stretch>
            <a:fillRect/>
          </a:stretch>
        </p:blipFill>
        <p:spPr>
          <a:xfrm>
            <a:off x="-1825" y="0"/>
            <a:ext cx="12192000" cy="3429000"/>
          </a:xfrm>
          <a:custGeom>
            <a:avLst/>
            <a:gdLst>
              <a:gd name="connsiteX0" fmla="*/ 0 w 12192000"/>
              <a:gd name="connsiteY0" fmla="*/ 0 h 3392920"/>
              <a:gd name="connsiteX1" fmla="*/ 12192000 w 12192000"/>
              <a:gd name="connsiteY1" fmla="*/ 0 h 3392920"/>
              <a:gd name="connsiteX2" fmla="*/ 12192000 w 12192000"/>
              <a:gd name="connsiteY2" fmla="*/ 3392920 h 3392920"/>
              <a:gd name="connsiteX3" fmla="*/ 0 w 12192000"/>
              <a:gd name="connsiteY3" fmla="*/ 3392920 h 3392920"/>
            </a:gdLst>
            <a:ahLst/>
            <a:cxnLst>
              <a:cxn ang="0">
                <a:pos x="connsiteX0" y="connsiteY0"/>
              </a:cxn>
              <a:cxn ang="0">
                <a:pos x="connsiteX1" y="connsiteY1"/>
              </a:cxn>
              <a:cxn ang="0">
                <a:pos x="connsiteX2" y="connsiteY2"/>
              </a:cxn>
              <a:cxn ang="0">
                <a:pos x="connsiteX3" y="connsiteY3"/>
              </a:cxn>
            </a:cxnLst>
            <a:rect l="l" t="t" r="r" b="b"/>
            <a:pathLst>
              <a:path w="12192000" h="3392920">
                <a:moveTo>
                  <a:pt x="0" y="0"/>
                </a:moveTo>
                <a:lnTo>
                  <a:pt x="12192000" y="0"/>
                </a:lnTo>
                <a:lnTo>
                  <a:pt x="12192000" y="3392920"/>
                </a:lnTo>
                <a:lnTo>
                  <a:pt x="0" y="3392920"/>
                </a:lnTo>
                <a:close/>
              </a:path>
            </a:pathLst>
          </a:custGeom>
        </p:spPr>
      </p:pic>
      <p:grpSp>
        <p:nvGrpSpPr>
          <p:cNvPr id="16" name="组合 15">
            <a:extLst>
              <a:ext uri="{FF2B5EF4-FFF2-40B4-BE49-F238E27FC236}">
                <a16:creationId xmlns:a16="http://schemas.microsoft.com/office/drawing/2014/main" id="{E79383BB-F246-4421-83BB-D3AAF8892182}"/>
              </a:ext>
            </a:extLst>
          </p:cNvPr>
          <p:cNvGrpSpPr/>
          <p:nvPr/>
        </p:nvGrpSpPr>
        <p:grpSpPr>
          <a:xfrm>
            <a:off x="300315" y="306636"/>
            <a:ext cx="2280624" cy="462776"/>
            <a:chOff x="300315" y="306636"/>
            <a:chExt cx="2280624" cy="462776"/>
          </a:xfrm>
        </p:grpSpPr>
        <p:sp>
          <p:nvSpPr>
            <p:cNvPr id="17" name="矩形 16">
              <a:extLst>
                <a:ext uri="{FF2B5EF4-FFF2-40B4-BE49-F238E27FC236}">
                  <a16:creationId xmlns:a16="http://schemas.microsoft.com/office/drawing/2014/main" id="{A290FFB9-ABB4-4999-AC46-EB568662A45A}"/>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01</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18" name="文本框 17">
              <a:extLst>
                <a:ext uri="{FF2B5EF4-FFF2-40B4-BE49-F238E27FC236}">
                  <a16:creationId xmlns:a16="http://schemas.microsoft.com/office/drawing/2014/main" id="{57A6D9B5-ACDC-48A2-9A16-053D6C8B6E3E}"/>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工作内容概述</a:t>
              </a:r>
            </a:p>
          </p:txBody>
        </p:sp>
      </p:grpSp>
    </p:spTree>
    <p:extLst>
      <p:ext uri="{BB962C8B-B14F-4D97-AF65-F5344CB8AC3E}">
        <p14:creationId xmlns:p14="http://schemas.microsoft.com/office/powerpoint/2010/main" val="351763053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18D7E0-6195-49BD-94C2-3555570013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0" name="组合 9">
            <a:extLst>
              <a:ext uri="{FF2B5EF4-FFF2-40B4-BE49-F238E27FC236}">
                <a16:creationId xmlns:a16="http://schemas.microsoft.com/office/drawing/2014/main" id="{352B68CD-0F04-43E0-B5AA-FB45762618AA}"/>
              </a:ext>
            </a:extLst>
          </p:cNvPr>
          <p:cNvGrpSpPr/>
          <p:nvPr/>
        </p:nvGrpSpPr>
        <p:grpSpPr>
          <a:xfrm>
            <a:off x="542043" y="841908"/>
            <a:ext cx="11250066" cy="5342998"/>
            <a:chOff x="542043" y="841908"/>
            <a:chExt cx="11250066" cy="5342998"/>
          </a:xfrm>
        </p:grpSpPr>
        <p:sp>
          <p:nvSpPr>
            <p:cNvPr id="3" name="任意多边形: 形状 2">
              <a:extLst>
                <a:ext uri="{FF2B5EF4-FFF2-40B4-BE49-F238E27FC236}">
                  <a16:creationId xmlns:a16="http://schemas.microsoft.com/office/drawing/2014/main" id="{1791ECE8-B55C-4F10-AD68-A743C3393B17}"/>
                </a:ext>
              </a:extLst>
            </p:cNvPr>
            <p:cNvSpPr/>
            <p:nvPr/>
          </p:nvSpPr>
          <p:spPr>
            <a:xfrm>
              <a:off x="542043" y="841908"/>
              <a:ext cx="11250066" cy="5342998"/>
            </a:xfrm>
            <a:custGeom>
              <a:avLst/>
              <a:gdLst>
                <a:gd name="connsiteX0" fmla="*/ 2592535 w 10589342"/>
                <a:gd name="connsiteY0" fmla="*/ 1081255 h 5029200"/>
                <a:gd name="connsiteX1" fmla="*/ 4025881 w 10589342"/>
                <a:gd name="connsiteY1" fmla="*/ 2514601 h 5029200"/>
                <a:gd name="connsiteX2" fmla="*/ 2592535 w 10589342"/>
                <a:gd name="connsiteY2" fmla="*/ 3947947 h 5029200"/>
                <a:gd name="connsiteX3" fmla="*/ 1159189 w 10589342"/>
                <a:gd name="connsiteY3" fmla="*/ 2514601 h 5029200"/>
                <a:gd name="connsiteX4" fmla="*/ 2592535 w 10589342"/>
                <a:gd name="connsiteY4" fmla="*/ 1081255 h 5029200"/>
                <a:gd name="connsiteX5" fmla="*/ 2592535 w 10589342"/>
                <a:gd name="connsiteY5" fmla="*/ 684065 h 5029200"/>
                <a:gd name="connsiteX6" fmla="*/ 761999 w 10589342"/>
                <a:gd name="connsiteY6" fmla="*/ 2514601 h 5029200"/>
                <a:gd name="connsiteX7" fmla="*/ 2592535 w 10589342"/>
                <a:gd name="connsiteY7" fmla="*/ 4345137 h 5029200"/>
                <a:gd name="connsiteX8" fmla="*/ 4423071 w 10589342"/>
                <a:gd name="connsiteY8" fmla="*/ 2514601 h 5029200"/>
                <a:gd name="connsiteX9" fmla="*/ 2592535 w 10589342"/>
                <a:gd name="connsiteY9" fmla="*/ 684065 h 5029200"/>
                <a:gd name="connsiteX10" fmla="*/ 0 w 10589342"/>
                <a:gd name="connsiteY10" fmla="*/ 0 h 5029200"/>
                <a:gd name="connsiteX11" fmla="*/ 10589342 w 10589342"/>
                <a:gd name="connsiteY11" fmla="*/ 0 h 5029200"/>
                <a:gd name="connsiteX12" fmla="*/ 10589342 w 10589342"/>
                <a:gd name="connsiteY12" fmla="*/ 5029200 h 5029200"/>
                <a:gd name="connsiteX13" fmla="*/ 0 w 10589342"/>
                <a:gd name="connsiteY13"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89342" h="5029200">
                  <a:moveTo>
                    <a:pt x="2592535" y="1081255"/>
                  </a:moveTo>
                  <a:cubicBezTo>
                    <a:pt x="3384150" y="1081255"/>
                    <a:pt x="4025881" y="1722986"/>
                    <a:pt x="4025881" y="2514601"/>
                  </a:cubicBezTo>
                  <a:cubicBezTo>
                    <a:pt x="4025881" y="3306216"/>
                    <a:pt x="3384150" y="3947947"/>
                    <a:pt x="2592535" y="3947947"/>
                  </a:cubicBezTo>
                  <a:cubicBezTo>
                    <a:pt x="1800920" y="3947947"/>
                    <a:pt x="1159189" y="3306216"/>
                    <a:pt x="1159189" y="2514601"/>
                  </a:cubicBezTo>
                  <a:cubicBezTo>
                    <a:pt x="1159189" y="1722986"/>
                    <a:pt x="1800920" y="1081255"/>
                    <a:pt x="2592535" y="1081255"/>
                  </a:cubicBezTo>
                  <a:close/>
                  <a:moveTo>
                    <a:pt x="2592535" y="684065"/>
                  </a:moveTo>
                  <a:cubicBezTo>
                    <a:pt x="1581558" y="684065"/>
                    <a:pt x="761999" y="1503624"/>
                    <a:pt x="761999" y="2514601"/>
                  </a:cubicBezTo>
                  <a:cubicBezTo>
                    <a:pt x="761999" y="3525578"/>
                    <a:pt x="1581558" y="4345137"/>
                    <a:pt x="2592535" y="4345137"/>
                  </a:cubicBezTo>
                  <a:cubicBezTo>
                    <a:pt x="3603512" y="4345137"/>
                    <a:pt x="4423071" y="3525578"/>
                    <a:pt x="4423071" y="2514601"/>
                  </a:cubicBezTo>
                  <a:cubicBezTo>
                    <a:pt x="4423071" y="1503624"/>
                    <a:pt x="3603512" y="684065"/>
                    <a:pt x="2592535" y="684065"/>
                  </a:cubicBezTo>
                  <a:close/>
                  <a:moveTo>
                    <a:pt x="0" y="0"/>
                  </a:moveTo>
                  <a:lnTo>
                    <a:pt x="10589342" y="0"/>
                  </a:lnTo>
                  <a:lnTo>
                    <a:pt x="10589342" y="5029200"/>
                  </a:lnTo>
                  <a:lnTo>
                    <a:pt x="0" y="5029200"/>
                  </a:lnTo>
                  <a:close/>
                </a:path>
              </a:pathLst>
            </a:custGeom>
            <a:solidFill>
              <a:srgbClr val="14D3C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19A5C16-B076-4F71-A74A-1C13995D02CF}"/>
                </a:ext>
              </a:extLst>
            </p:cNvPr>
            <p:cNvSpPr txBox="1"/>
            <p:nvPr/>
          </p:nvSpPr>
          <p:spPr>
            <a:xfrm>
              <a:off x="2308954" y="3125690"/>
              <a:ext cx="1873045" cy="707886"/>
            </a:xfrm>
            <a:prstGeom prst="rect">
              <a:avLst/>
            </a:prstGeom>
            <a:noFill/>
          </p:spPr>
          <p:txBody>
            <a:bodyPr wrap="square" rtlCol="0">
              <a:spAutoFit/>
            </a:bodyPr>
            <a:lstStyle/>
            <a:p>
              <a:pPr algn="ctr"/>
              <a:r>
                <a:rPr lang="zh-CN" altLang="en-US" sz="4000">
                  <a:solidFill>
                    <a:schemeClr val="bg1"/>
                  </a:solidFill>
                  <a:latin typeface="+mj-ea"/>
                  <a:ea typeface="+mj-ea"/>
                </a:rPr>
                <a:t>关键词</a:t>
              </a:r>
            </a:p>
          </p:txBody>
        </p:sp>
        <p:sp>
          <p:nvSpPr>
            <p:cNvPr id="5" name="文本框 4">
              <a:extLst>
                <a:ext uri="{FF2B5EF4-FFF2-40B4-BE49-F238E27FC236}">
                  <a16:creationId xmlns:a16="http://schemas.microsoft.com/office/drawing/2014/main" id="{8E68616F-2C00-47B9-A3CE-9DDD502EA49C}"/>
                </a:ext>
              </a:extLst>
            </p:cNvPr>
            <p:cNvSpPr txBox="1"/>
            <p:nvPr/>
          </p:nvSpPr>
          <p:spPr>
            <a:xfrm>
              <a:off x="5550308" y="2504010"/>
              <a:ext cx="2885769" cy="584775"/>
            </a:xfrm>
            <a:prstGeom prst="rect">
              <a:avLst/>
            </a:prstGeom>
            <a:noFill/>
          </p:spPr>
          <p:txBody>
            <a:bodyPr wrap="square" rtlCol="0">
              <a:spAutoFit/>
            </a:bodyPr>
            <a:lstStyle/>
            <a:p>
              <a:pPr algn="just"/>
              <a:r>
                <a:rPr lang="zh-CN" altLang="en-US" sz="3200">
                  <a:solidFill>
                    <a:schemeClr val="bg1"/>
                  </a:solidFill>
                </a:rPr>
                <a:t>在此添加标题</a:t>
              </a:r>
            </a:p>
          </p:txBody>
        </p:sp>
        <p:sp>
          <p:nvSpPr>
            <p:cNvPr id="6" name="文本框 5">
              <a:extLst>
                <a:ext uri="{FF2B5EF4-FFF2-40B4-BE49-F238E27FC236}">
                  <a16:creationId xmlns:a16="http://schemas.microsoft.com/office/drawing/2014/main" id="{936C0DE9-C46E-49E8-B2AD-4EAC085CAE8A}"/>
                </a:ext>
              </a:extLst>
            </p:cNvPr>
            <p:cNvSpPr txBox="1"/>
            <p:nvPr/>
          </p:nvSpPr>
          <p:spPr>
            <a:xfrm>
              <a:off x="5550308" y="3105834"/>
              <a:ext cx="5142273" cy="1644617"/>
            </a:xfrm>
            <a:prstGeom prst="rect">
              <a:avLst/>
            </a:prstGeom>
            <a:noFill/>
          </p:spPr>
          <p:txBody>
            <a:bodyPr wrap="square" rtlCol="0">
              <a:spAutoFit/>
            </a:bodyPr>
            <a:lstStyle/>
            <a:p>
              <a:pPr>
                <a:lnSpc>
                  <a:spcPct val="150000"/>
                </a:lnSpc>
              </a:pPr>
              <a:r>
                <a:rPr lang="zh-CN" altLang="en-US" sz="1400">
                  <a:solidFill>
                    <a:schemeClr val="bg1"/>
                  </a:solidFill>
                  <a:latin typeface="+mn-ea"/>
                </a:rPr>
                <a:t>先告诉他人你的结论，在讲述你的依据自下而上地思考，自上而下地表达在此添加简单描述先告诉他人你的结论，在讲述你的依据先告诉他人你的结论，在讲述你的依据自下而上地思考，自上而下地表达在此添加简单描述先告诉他人你的结论，在讲述你的依据先告诉他人你的结论，在讲述你的依据</a:t>
              </a:r>
            </a:p>
          </p:txBody>
        </p:sp>
      </p:grpSp>
      <p:grpSp>
        <p:nvGrpSpPr>
          <p:cNvPr id="7" name="组合 6">
            <a:extLst>
              <a:ext uri="{FF2B5EF4-FFF2-40B4-BE49-F238E27FC236}">
                <a16:creationId xmlns:a16="http://schemas.microsoft.com/office/drawing/2014/main" id="{7972AA1B-9D68-4696-BD1B-BBB92CB0DF42}"/>
              </a:ext>
            </a:extLst>
          </p:cNvPr>
          <p:cNvGrpSpPr/>
          <p:nvPr/>
        </p:nvGrpSpPr>
        <p:grpSpPr>
          <a:xfrm>
            <a:off x="300315" y="306636"/>
            <a:ext cx="2280624" cy="462776"/>
            <a:chOff x="300315" y="306636"/>
            <a:chExt cx="2280624" cy="462776"/>
          </a:xfrm>
        </p:grpSpPr>
        <p:sp>
          <p:nvSpPr>
            <p:cNvPr id="8" name="矩形 7">
              <a:extLst>
                <a:ext uri="{FF2B5EF4-FFF2-40B4-BE49-F238E27FC236}">
                  <a16:creationId xmlns:a16="http://schemas.microsoft.com/office/drawing/2014/main" id="{F4D652F5-2FD9-4825-8C32-E05525BE2066}"/>
                </a:ext>
              </a:extLst>
            </p:cNvPr>
            <p:cNvSpPr/>
            <p:nvPr/>
          </p:nvSpPr>
          <p:spPr>
            <a:xfrm>
              <a:off x="300315" y="306636"/>
              <a:ext cx="483456" cy="462776"/>
            </a:xfrm>
            <a:prstGeom prst="rect">
              <a:avLst/>
            </a:prstGeom>
            <a:solidFill>
              <a:srgbClr val="14D3CE">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rPr>
                <a:t>01</a:t>
              </a:r>
              <a:endParaRPr kumimoji="0" lang="zh-CN" altLang="en-US" sz="2000" b="0" i="1" u="none" strike="noStrike" kern="0" cap="none" spc="0" normalizeH="0" baseline="0" noProof="0">
                <a:ln>
                  <a:noFill/>
                </a:ln>
                <a:solidFill>
                  <a:prstClr val="white"/>
                </a:solidFill>
                <a:effectLst/>
                <a:uLnTx/>
                <a:uFillTx/>
                <a:latin typeface="Butler" panose="02070803080706020303" pitchFamily="18" charset="0"/>
                <a:ea typeface="Noto Sans S Chinese Bold"/>
                <a:cs typeface="+mn-cs"/>
              </a:endParaRPr>
            </a:p>
          </p:txBody>
        </p:sp>
        <p:sp>
          <p:nvSpPr>
            <p:cNvPr id="9" name="文本框 8">
              <a:extLst>
                <a:ext uri="{FF2B5EF4-FFF2-40B4-BE49-F238E27FC236}">
                  <a16:creationId xmlns:a16="http://schemas.microsoft.com/office/drawing/2014/main" id="{5E7BB580-0B5E-4B99-ADFC-D6A049D6A22D}"/>
                </a:ext>
              </a:extLst>
            </p:cNvPr>
            <p:cNvSpPr txBox="1"/>
            <p:nvPr/>
          </p:nvSpPr>
          <p:spPr>
            <a:xfrm>
              <a:off x="840601" y="369302"/>
              <a:ext cx="17403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3CBE7"/>
                  </a:solidFill>
                  <a:effectLst/>
                  <a:uLnTx/>
                  <a:uFillTx/>
                  <a:latin typeface="Noto Sans S Chinese Bold" panose="020B0800000000000000" pitchFamily="34" charset="-122"/>
                  <a:ea typeface="Noto Sans S Chinese Bold" panose="020B0800000000000000" pitchFamily="34" charset="-122"/>
                  <a:cs typeface="+mn-cs"/>
                </a:rPr>
                <a:t>工作内容概述</a:t>
              </a:r>
            </a:p>
          </p:txBody>
        </p:sp>
      </p:grpSp>
    </p:spTree>
    <p:extLst>
      <p:ext uri="{BB962C8B-B14F-4D97-AF65-F5344CB8AC3E}">
        <p14:creationId xmlns:p14="http://schemas.microsoft.com/office/powerpoint/2010/main" val="2182214330"/>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507A7F8-61AF-4CFA-BD12-2E71B993F160}"/>
              </a:ext>
            </a:extLst>
          </p:cNvPr>
          <p:cNvGrpSpPr/>
          <p:nvPr/>
        </p:nvGrpSpPr>
        <p:grpSpPr>
          <a:xfrm>
            <a:off x="4183907" y="3245972"/>
            <a:ext cx="3824185" cy="264546"/>
            <a:chOff x="2295525" y="2538412"/>
            <a:chExt cx="5029200" cy="752475"/>
          </a:xfrm>
        </p:grpSpPr>
        <p:sp>
          <p:nvSpPr>
            <p:cNvPr id="3" name="任意多边形: 形状 2">
              <a:extLst>
                <a:ext uri="{FF2B5EF4-FFF2-40B4-BE49-F238E27FC236}">
                  <a16:creationId xmlns:a16="http://schemas.microsoft.com/office/drawing/2014/main" id="{2DCE8FBC-0B2C-4837-AC94-EC924C6FD08B}"/>
                </a:ext>
              </a:extLst>
            </p:cNvPr>
            <p:cNvSpPr/>
            <p:nvPr/>
          </p:nvSpPr>
          <p:spPr>
            <a:xfrm>
              <a:off x="2295525" y="2538412"/>
              <a:ext cx="5029200" cy="752475"/>
            </a:xfrm>
            <a:custGeom>
              <a:avLst/>
              <a:gdLst>
                <a:gd name="connsiteX0" fmla="*/ 2009342 w 4210050"/>
                <a:gd name="connsiteY0" fmla="*/ 1635 h 713568"/>
                <a:gd name="connsiteX1" fmla="*/ 1746203 w 4210050"/>
                <a:gd name="connsiteY1" fmla="*/ 7249 h 713568"/>
                <a:gd name="connsiteX2" fmla="*/ 400050 w 4210050"/>
                <a:gd name="connsiteY2" fmla="*/ 356784 h 713568"/>
                <a:gd name="connsiteX3" fmla="*/ 1746203 w 4210050"/>
                <a:gd name="connsiteY3" fmla="*/ 706320 h 713568"/>
                <a:gd name="connsiteX4" fmla="*/ 2009342 w 4210050"/>
                <a:gd name="connsiteY4" fmla="*/ 711933 h 713568"/>
                <a:gd name="connsiteX5" fmla="*/ 1680789 w 4210050"/>
                <a:gd name="connsiteY5" fmla="*/ 706320 h 713568"/>
                <a:gd name="connsiteX6" fmla="*/ 0 w 4210050"/>
                <a:gd name="connsiteY6" fmla="*/ 356784 h 713568"/>
                <a:gd name="connsiteX7" fmla="*/ 1680789 w 4210050"/>
                <a:gd name="connsiteY7" fmla="*/ 7249 h 713568"/>
                <a:gd name="connsiteX8" fmla="*/ 2105025 w 4210050"/>
                <a:gd name="connsiteY8" fmla="*/ 0 h 713568"/>
                <a:gd name="connsiteX9" fmla="*/ 4210050 w 4210050"/>
                <a:gd name="connsiteY9" fmla="*/ 356784 h 713568"/>
                <a:gd name="connsiteX10" fmla="*/ 2105025 w 4210050"/>
                <a:gd name="connsiteY10" fmla="*/ 713568 h 713568"/>
                <a:gd name="connsiteX11" fmla="*/ 2094447 w 4210050"/>
                <a:gd name="connsiteY11" fmla="*/ 713388 h 713568"/>
                <a:gd name="connsiteX12" fmla="*/ 2425748 w 4210050"/>
                <a:gd name="connsiteY12" fmla="*/ 706320 h 713568"/>
                <a:gd name="connsiteX13" fmla="*/ 3771900 w 4210050"/>
                <a:gd name="connsiteY13" fmla="*/ 356784 h 713568"/>
                <a:gd name="connsiteX14" fmla="*/ 2425748 w 4210050"/>
                <a:gd name="connsiteY14" fmla="*/ 7249 h 713568"/>
                <a:gd name="connsiteX15" fmla="*/ 2094447 w 4210050"/>
                <a:gd name="connsiteY15" fmla="*/ 181 h 71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0050" h="713568">
                  <a:moveTo>
                    <a:pt x="2009342" y="1635"/>
                  </a:moveTo>
                  <a:lnTo>
                    <a:pt x="1746203" y="7249"/>
                  </a:lnTo>
                  <a:cubicBezTo>
                    <a:pt x="977955" y="40518"/>
                    <a:pt x="400050" y="184369"/>
                    <a:pt x="400050" y="356784"/>
                  </a:cubicBezTo>
                  <a:cubicBezTo>
                    <a:pt x="400050" y="529199"/>
                    <a:pt x="977955" y="673051"/>
                    <a:pt x="1746203" y="706320"/>
                  </a:cubicBezTo>
                  <a:lnTo>
                    <a:pt x="2009342" y="711933"/>
                  </a:lnTo>
                  <a:lnTo>
                    <a:pt x="1680789" y="706320"/>
                  </a:lnTo>
                  <a:cubicBezTo>
                    <a:pt x="721565" y="673051"/>
                    <a:pt x="0" y="529199"/>
                    <a:pt x="0" y="356784"/>
                  </a:cubicBezTo>
                  <a:cubicBezTo>
                    <a:pt x="0" y="184369"/>
                    <a:pt x="721565" y="40518"/>
                    <a:pt x="1680789" y="7249"/>
                  </a:cubicBezTo>
                  <a:close/>
                  <a:moveTo>
                    <a:pt x="2105025" y="0"/>
                  </a:moveTo>
                  <a:cubicBezTo>
                    <a:pt x="3267598" y="0"/>
                    <a:pt x="4210050" y="159738"/>
                    <a:pt x="4210050" y="356784"/>
                  </a:cubicBezTo>
                  <a:cubicBezTo>
                    <a:pt x="4210050" y="553830"/>
                    <a:pt x="3267598" y="713568"/>
                    <a:pt x="2105025" y="713568"/>
                  </a:cubicBezTo>
                  <a:lnTo>
                    <a:pt x="2094447" y="713388"/>
                  </a:lnTo>
                  <a:lnTo>
                    <a:pt x="2425748" y="706320"/>
                  </a:lnTo>
                  <a:cubicBezTo>
                    <a:pt x="3193996" y="673051"/>
                    <a:pt x="3771900" y="529199"/>
                    <a:pt x="3771900" y="356784"/>
                  </a:cubicBezTo>
                  <a:cubicBezTo>
                    <a:pt x="3771900" y="184369"/>
                    <a:pt x="3193996" y="40518"/>
                    <a:pt x="2425748" y="7249"/>
                  </a:cubicBezTo>
                  <a:lnTo>
                    <a:pt x="2094447" y="181"/>
                  </a:lnTo>
                  <a:close/>
                </a:path>
              </a:pathLst>
            </a:cu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4" name="椭圆 3">
              <a:extLst>
                <a:ext uri="{FF2B5EF4-FFF2-40B4-BE49-F238E27FC236}">
                  <a16:creationId xmlns:a16="http://schemas.microsoft.com/office/drawing/2014/main" id="{0DEEB244-A010-4636-8C09-E3D5B33ADF2A}"/>
                </a:ext>
              </a:extLst>
            </p:cNvPr>
            <p:cNvSpPr/>
            <p:nvPr/>
          </p:nvSpPr>
          <p:spPr>
            <a:xfrm>
              <a:off x="3124200" y="2552700"/>
              <a:ext cx="3371850" cy="571500"/>
            </a:xfrm>
            <a:prstGeom prst="ellipse">
              <a:avLst/>
            </a:prstGeom>
            <a:gradFill>
              <a:gsLst>
                <a:gs pos="71000">
                  <a:srgbClr val="03CBE7"/>
                </a:gs>
                <a:gs pos="0">
                  <a:srgbClr val="03CBE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sp>
          <p:nvSpPr>
            <p:cNvPr id="5" name="椭圆 4">
              <a:extLst>
                <a:ext uri="{FF2B5EF4-FFF2-40B4-BE49-F238E27FC236}">
                  <a16:creationId xmlns:a16="http://schemas.microsoft.com/office/drawing/2014/main" id="{CDAC113D-3CC2-4F7C-B7E9-F43132CFEDA5}"/>
                </a:ext>
              </a:extLst>
            </p:cNvPr>
            <p:cNvSpPr/>
            <p:nvPr/>
          </p:nvSpPr>
          <p:spPr>
            <a:xfrm>
              <a:off x="3781425" y="2552700"/>
              <a:ext cx="2057400" cy="361950"/>
            </a:xfrm>
            <a:prstGeom prst="ellipse">
              <a:avLst/>
            </a:prstGeom>
            <a:gradFill>
              <a:gsLst>
                <a:gs pos="65000">
                  <a:srgbClr val="03CBE7"/>
                </a:gs>
                <a:gs pos="0">
                  <a:srgbClr val="03CBE7">
                    <a:alpha val="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Butler"/>
                <a:ea typeface="思源黑体 ExtraLight"/>
                <a:cs typeface="+mn-cs"/>
              </a:endParaRPr>
            </a:p>
          </p:txBody>
        </p:sp>
      </p:grpSp>
      <p:sp>
        <p:nvSpPr>
          <p:cNvPr id="6" name="文本框 5">
            <a:extLst>
              <a:ext uri="{FF2B5EF4-FFF2-40B4-BE49-F238E27FC236}">
                <a16:creationId xmlns:a16="http://schemas.microsoft.com/office/drawing/2014/main" id="{E5D53F8F-F254-4F6E-A7B3-F8C11C3DFF71}"/>
              </a:ext>
            </a:extLst>
          </p:cNvPr>
          <p:cNvSpPr txBox="1"/>
          <p:nvPr/>
        </p:nvSpPr>
        <p:spPr>
          <a:xfrm>
            <a:off x="4936813" y="1605812"/>
            <a:ext cx="2105064" cy="221599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a:ln>
                  <a:noFill/>
                </a:ln>
                <a:solidFill>
                  <a:srgbClr val="03CBE7"/>
                </a:solidFill>
                <a:effectLst/>
                <a:uLnTx/>
                <a:uFillTx/>
                <a:latin typeface="Butler"/>
                <a:ea typeface="思源黑体 ExtraLight"/>
                <a:cs typeface="+mn-cs"/>
              </a:rPr>
              <a:t>02</a:t>
            </a:r>
            <a:endParaRPr kumimoji="0" lang="zh-CN" altLang="en-US" sz="13800" b="0" i="0" u="none" strike="noStrike" kern="1200" cap="none" spc="0" normalizeH="0" baseline="0" noProof="0">
              <a:ln>
                <a:noFill/>
              </a:ln>
              <a:solidFill>
                <a:srgbClr val="03CBE7"/>
              </a:solidFill>
              <a:effectLst/>
              <a:uLnTx/>
              <a:uFillTx/>
              <a:latin typeface="Butler"/>
              <a:ea typeface="思源黑体 ExtraLight"/>
              <a:cs typeface="+mn-cs"/>
            </a:endParaRPr>
          </a:p>
        </p:txBody>
      </p:sp>
      <p:sp>
        <p:nvSpPr>
          <p:cNvPr id="7" name="文本框 6">
            <a:extLst>
              <a:ext uri="{FF2B5EF4-FFF2-40B4-BE49-F238E27FC236}">
                <a16:creationId xmlns:a16="http://schemas.microsoft.com/office/drawing/2014/main" id="{1650DF3D-8292-4401-B1A4-F8EC57152EB4}"/>
              </a:ext>
            </a:extLst>
          </p:cNvPr>
          <p:cNvSpPr txBox="1"/>
          <p:nvPr/>
        </p:nvSpPr>
        <p:spPr>
          <a:xfrm>
            <a:off x="3187212" y="3451916"/>
            <a:ext cx="5817576" cy="1200329"/>
          </a:xfrm>
          <a:prstGeom prst="rect">
            <a:avLst/>
          </a:prstGeom>
          <a:noFill/>
          <a:effectLst>
            <a:softEdge rad="317500"/>
          </a:effectLst>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a:ln>
                  <a:noFill/>
                </a:ln>
                <a:solidFill>
                  <a:srgbClr val="03CBE7"/>
                </a:solidFill>
                <a:effectLst/>
                <a:uLnTx/>
                <a:uFillTx/>
                <a:latin typeface="+mj-ea"/>
                <a:ea typeface="+mj-ea"/>
              </a:rPr>
              <a:t>工作完成情况</a:t>
            </a:r>
          </a:p>
        </p:txBody>
      </p:sp>
      <p:sp>
        <p:nvSpPr>
          <p:cNvPr id="8" name="文本框 7">
            <a:extLst>
              <a:ext uri="{FF2B5EF4-FFF2-40B4-BE49-F238E27FC236}">
                <a16:creationId xmlns:a16="http://schemas.microsoft.com/office/drawing/2014/main" id="{CCAB4CBA-A394-422F-8065-DFEB3DBB8E9D}"/>
              </a:ext>
            </a:extLst>
          </p:cNvPr>
          <p:cNvSpPr txBox="1"/>
          <p:nvPr/>
        </p:nvSpPr>
        <p:spPr>
          <a:xfrm>
            <a:off x="4618893" y="4779419"/>
            <a:ext cx="295421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3CBE7"/>
                </a:solidFill>
                <a:effectLst/>
                <a:uLnTx/>
                <a:uFillTx/>
                <a:latin typeface="Butler"/>
                <a:ea typeface="Noto Sans S Chinese Bold"/>
                <a:cs typeface="+mn-cs"/>
              </a:rPr>
              <a:t>PART   TWO</a:t>
            </a:r>
            <a:endParaRPr kumimoji="0" lang="zh-CN" altLang="en-US" sz="1600" b="0" i="0" u="none" strike="noStrike" kern="1200" cap="none" spc="0" normalizeH="0" baseline="0" noProof="0">
              <a:ln>
                <a:noFill/>
              </a:ln>
              <a:solidFill>
                <a:srgbClr val="03CBE7"/>
              </a:solidFill>
              <a:effectLst/>
              <a:uLnTx/>
              <a:uFillTx/>
              <a:latin typeface="Butler"/>
              <a:ea typeface="Noto Sans S Chinese Bold"/>
              <a:cs typeface="+mn-cs"/>
            </a:endParaRPr>
          </a:p>
        </p:txBody>
      </p:sp>
    </p:spTree>
    <p:extLst>
      <p:ext uri="{BB962C8B-B14F-4D97-AF65-F5344CB8AC3E}">
        <p14:creationId xmlns:p14="http://schemas.microsoft.com/office/powerpoint/2010/main" val="34734345"/>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Butler"/>
        <a:ea typeface="思源黑体 CN Bold"/>
        <a:cs typeface=""/>
      </a:majorFont>
      <a:minorFont>
        <a:latin typeface="Butle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Butler"/>
        <a:ea typeface="思源黑体 CN Bold"/>
        <a:cs typeface=""/>
      </a:majorFont>
      <a:minorFont>
        <a:latin typeface="Butle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Butler"/>
        <a:ea typeface="Noto Sans S Chinese Bold"/>
        <a:cs typeface=""/>
      </a:majorFont>
      <a:minorFont>
        <a:latin typeface="Butler"/>
        <a:ea typeface="Noto Sans S Chinese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Butler"/>
        <a:ea typeface="思源黑体 CN Bold"/>
        <a:cs typeface=""/>
      </a:majorFont>
      <a:minorFont>
        <a:latin typeface="Butle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Butler"/>
        <a:ea typeface="思源黑体 Bold"/>
        <a:cs typeface=""/>
      </a:majorFont>
      <a:minorFont>
        <a:latin typeface="Butler"/>
        <a:ea typeface="思源黑体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980</TotalTime>
  <Words>2861</Words>
  <Application>Microsoft Office PowerPoint</Application>
  <PresentationFormat>宽屏</PresentationFormat>
  <Paragraphs>423</Paragraphs>
  <Slides>34</Slides>
  <Notes>34</Notes>
  <HiddenSlides>0</HiddenSlides>
  <MMClips>1</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34</vt:i4>
      </vt:variant>
    </vt:vector>
  </HeadingPairs>
  <TitlesOfParts>
    <vt:vector size="51" baseType="lpstr">
      <vt:lpstr>Noto Sans S Chinese Bold</vt:lpstr>
      <vt:lpstr>等线</vt:lpstr>
      <vt:lpstr>等线 Light</vt:lpstr>
      <vt:lpstr>思源黑体 Bold</vt:lpstr>
      <vt:lpstr>思源黑体 CN Bold</vt:lpstr>
      <vt:lpstr>思源黑体 CN Regular</vt:lpstr>
      <vt:lpstr>思源黑体 ExtraLight</vt:lpstr>
      <vt:lpstr>微软雅黑</vt:lpstr>
      <vt:lpstr>Arial</vt:lpstr>
      <vt:lpstr>Butler</vt:lpstr>
      <vt:lpstr>Calibri</vt:lpstr>
      <vt:lpstr>Office 主题​​</vt:lpstr>
      <vt:lpstr>1_Office 主题​​</vt:lpstr>
      <vt:lpstr>3_Office 主题​​</vt:lpstr>
      <vt:lpstr>4_Office 主题​​</vt:lpstr>
      <vt:lpstr>5_Office 主题​​</vt: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谕 樊</dc:creator>
  <cp:lastModifiedBy>谕 樊</cp:lastModifiedBy>
  <cp:revision>71</cp:revision>
  <dcterms:created xsi:type="dcterms:W3CDTF">2018-11-17T02:29:10Z</dcterms:created>
  <dcterms:modified xsi:type="dcterms:W3CDTF">2018-11-20T03:16:00Z</dcterms:modified>
</cp:coreProperties>
</file>